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6" r:id="rId5"/>
    <p:sldId id="258" r:id="rId6"/>
    <p:sldId id="269" r:id="rId7"/>
    <p:sldId id="260" r:id="rId8"/>
    <p:sldId id="286" r:id="rId9"/>
    <p:sldId id="263" r:id="rId10"/>
    <p:sldId id="261" r:id="rId11"/>
    <p:sldId id="267" r:id="rId12"/>
    <p:sldId id="264" r:id="rId13"/>
    <p:sldId id="262" r:id="rId14"/>
    <p:sldId id="271" r:id="rId15"/>
    <p:sldId id="314" r:id="rId16"/>
    <p:sldId id="287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031"/>
    <a:srgbClr val="024E40"/>
    <a:srgbClr val="03715B"/>
    <a:srgbClr val="049277"/>
    <a:srgbClr val="016454"/>
    <a:srgbClr val="18463A"/>
    <a:srgbClr val="8FB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6" autoAdjust="0"/>
    <p:restoredTop sz="96318" autoAdjust="0"/>
  </p:normalViewPr>
  <p:slideViewPr>
    <p:cSldViewPr snapToGrid="0">
      <p:cViewPr varScale="1">
        <p:scale>
          <a:sx n="109" d="100"/>
          <a:sy n="109" d="100"/>
        </p:scale>
        <p:origin x="642" y="96"/>
      </p:cViewPr>
      <p:guideLst>
        <p:guide orient="horz" pos="2183"/>
        <p:guide pos="38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74E38-A9FC-448B-8F26-614DC698D373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F728F-D2C1-4CDF-AB14-355FA895A5A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728F-D2C1-4CDF-AB14-355FA895A5A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728F-D2C1-4CDF-AB14-355FA895A5A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728F-D2C1-4CDF-AB14-355FA895A5A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728F-D2C1-4CDF-AB14-355FA895A5A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728F-D2C1-4CDF-AB14-355FA895A5A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728F-D2C1-4CDF-AB14-355FA895A5A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728F-D2C1-4CDF-AB14-355FA895A5A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728F-D2C1-4CDF-AB14-355FA895A5A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728F-D2C1-4CDF-AB14-355FA895A5A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728F-D2C1-4CDF-AB14-355FA895A5A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728F-D2C1-4CDF-AB14-355FA895A5A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728F-D2C1-4CDF-AB14-355FA895A5A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728F-D2C1-4CDF-AB14-355FA895A5A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728F-D2C1-4CDF-AB14-355FA895A5A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prism isInverted="1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prism isInverted="1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prism isInverted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prism isInverted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prism isInverted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prism isInverted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prism isInverted="1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prism isInverted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prism isInverted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prism isInverted="1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prism isInverted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C35DA-DEFB-4C1F-979D-A458366D8F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A3EE4-44DB-4C03-9891-057E14E247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3000">
        <p14:prism isInverted="1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emf"/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131570" y="0"/>
            <a:ext cx="9929495" cy="7148830"/>
            <a:chOff x="2496157" y="237388"/>
            <a:chExt cx="6822015" cy="638322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99730" y="237388"/>
              <a:ext cx="6818442" cy="638322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6157" y="237388"/>
              <a:ext cx="6822015" cy="6383065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470" y="113030"/>
            <a:ext cx="8039735" cy="66319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44545" y="2052955"/>
            <a:ext cx="72447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停车位实时数据共享系统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82290" y="3487420"/>
            <a:ext cx="6661785" cy="600044"/>
            <a:chOff x="2794635" y="3638550"/>
            <a:chExt cx="6661785" cy="600044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2794635" y="3638550"/>
              <a:ext cx="6661785" cy="323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33"/>
            <p:cNvSpPr>
              <a:spLocks noChangeArrowheads="1"/>
            </p:cNvSpPr>
            <p:nvPr/>
          </p:nvSpPr>
          <p:spPr bwMode="auto">
            <a:xfrm>
              <a:off x="3056964" y="3808064"/>
              <a:ext cx="6078071" cy="430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汇报人：</a:t>
              </a: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1706</a:t>
              </a: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方琳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3" name="组合 83"/>
          <p:cNvGrpSpPr/>
          <p:nvPr/>
        </p:nvGrpSpPr>
        <p:grpSpPr>
          <a:xfrm>
            <a:off x="150495" y="5725160"/>
            <a:ext cx="652145" cy="1132840"/>
            <a:chOff x="6961" y="2445"/>
            <a:chExt cx="2062" cy="3667"/>
          </a:xfrm>
        </p:grpSpPr>
        <p:grpSp>
          <p:nvGrpSpPr>
            <p:cNvPr id="79" name="组合 79"/>
            <p:cNvGrpSpPr/>
            <p:nvPr/>
          </p:nvGrpSpPr>
          <p:grpSpPr>
            <a:xfrm>
              <a:off x="6961" y="2445"/>
              <a:ext cx="2062" cy="3612"/>
              <a:chOff x="5821" y="2281"/>
              <a:chExt cx="2062" cy="3612"/>
            </a:xfrm>
          </p:grpSpPr>
          <p:grpSp>
            <p:nvGrpSpPr>
              <p:cNvPr id="72" name="组合 72"/>
              <p:cNvGrpSpPr/>
              <p:nvPr/>
            </p:nvGrpSpPr>
            <p:grpSpPr>
              <a:xfrm>
                <a:off x="5821" y="2281"/>
                <a:ext cx="2062" cy="3613"/>
                <a:chOff x="5431" y="3335"/>
                <a:chExt cx="2062" cy="3613"/>
              </a:xfrm>
            </p:grpSpPr>
            <p:sp>
              <p:nvSpPr>
                <p:cNvPr id="44" name="弧形 44"/>
                <p:cNvSpPr/>
                <p:nvPr/>
              </p:nvSpPr>
              <p:spPr>
                <a:xfrm rot="11160000">
                  <a:off x="6271" y="3335"/>
                  <a:ext cx="271" cy="3590"/>
                </a:xfrm>
                <a:prstGeom prst="arc">
                  <a:avLst/>
                </a:prstGeom>
                <a:ln>
                  <a:solidFill>
                    <a:srgbClr val="F07D2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sp>
            <p:grpSp>
              <p:nvGrpSpPr>
                <p:cNvPr id="71" name="组合 71"/>
                <p:cNvGrpSpPr/>
                <p:nvPr/>
              </p:nvGrpSpPr>
              <p:grpSpPr>
                <a:xfrm>
                  <a:off x="5431" y="4044"/>
                  <a:ext cx="2062" cy="2904"/>
                  <a:chOff x="5431" y="4044"/>
                  <a:chExt cx="2062" cy="2904"/>
                </a:xfrm>
              </p:grpSpPr>
              <p:sp>
                <p:nvSpPr>
                  <p:cNvPr id="186" name=" 186"/>
                  <p:cNvSpPr/>
                  <p:nvPr/>
                </p:nvSpPr>
                <p:spPr>
                  <a:xfrm rot="17400000">
                    <a:off x="5812" y="5947"/>
                    <a:ext cx="224" cy="507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54" name=" 54"/>
                  <p:cNvSpPr/>
                  <p:nvPr/>
                </p:nvSpPr>
                <p:spPr>
                  <a:xfrm rot="18900000">
                    <a:off x="5906" y="5606"/>
                    <a:ext cx="226" cy="45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55" name=" 55"/>
                  <p:cNvSpPr/>
                  <p:nvPr/>
                </p:nvSpPr>
                <p:spPr>
                  <a:xfrm rot="4080000">
                    <a:off x="6312" y="5848"/>
                    <a:ext cx="203" cy="432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  <p:grpSp>
                <p:nvGrpSpPr>
                  <p:cNvPr id="63" name="组合 63"/>
                  <p:cNvGrpSpPr/>
                  <p:nvPr/>
                </p:nvGrpSpPr>
                <p:grpSpPr>
                  <a:xfrm>
                    <a:off x="5593" y="4044"/>
                    <a:ext cx="1642" cy="1584"/>
                    <a:chOff x="5587" y="4026"/>
                    <a:chExt cx="1642" cy="1584"/>
                  </a:xfrm>
                </p:grpSpPr>
                <p:grpSp>
                  <p:nvGrpSpPr>
                    <p:cNvPr id="53" name="组合 53"/>
                    <p:cNvGrpSpPr/>
                    <p:nvPr/>
                  </p:nvGrpSpPr>
                  <p:grpSpPr>
                    <a:xfrm rot="480000">
                      <a:off x="5587" y="4026"/>
                      <a:ext cx="1643" cy="1585"/>
                      <a:chOff x="5609" y="4187"/>
                      <a:chExt cx="1509" cy="1464"/>
                    </a:xfrm>
                  </p:grpSpPr>
                  <p:sp>
                    <p:nvSpPr>
                      <p:cNvPr id="8" name=" 213"/>
                      <p:cNvSpPr/>
                      <p:nvPr/>
                    </p:nvSpPr>
                    <p:spPr>
                      <a:xfrm rot="3120000">
                        <a:off x="6339" y="4212"/>
                        <a:ext cx="669" cy="89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13" name=" 213"/>
                      <p:cNvSpPr/>
                      <p:nvPr/>
                    </p:nvSpPr>
                    <p:spPr>
                      <a:xfrm rot="19380000">
                        <a:off x="5713" y="4187"/>
                        <a:ext cx="771" cy="82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28" name=" 213"/>
                      <p:cNvSpPr/>
                      <p:nvPr/>
                    </p:nvSpPr>
                    <p:spPr>
                      <a:xfrm rot="13800000">
                        <a:off x="5668" y="4767"/>
                        <a:ext cx="707" cy="8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29" name=" 213"/>
                      <p:cNvSpPr/>
                      <p:nvPr/>
                    </p:nvSpPr>
                    <p:spPr>
                      <a:xfrm rot="8580000">
                        <a:off x="6203" y="4807"/>
                        <a:ext cx="758" cy="84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</p:grpSp>
                <p:grpSp>
                  <p:nvGrpSpPr>
                    <p:cNvPr id="59" name="组合 59"/>
                    <p:cNvGrpSpPr/>
                    <p:nvPr/>
                  </p:nvGrpSpPr>
                  <p:grpSpPr>
                    <a:xfrm rot="540000">
                      <a:off x="5993" y="4459"/>
                      <a:ext cx="746" cy="725"/>
                      <a:chOff x="5993" y="4459"/>
                      <a:chExt cx="746" cy="725"/>
                    </a:xfrm>
                  </p:grpSpPr>
                  <p:sp>
                    <p:nvSpPr>
                      <p:cNvPr id="213" name=" 213"/>
                      <p:cNvSpPr/>
                      <p:nvPr/>
                    </p:nvSpPr>
                    <p:spPr>
                      <a:xfrm rot="19440000">
                        <a:off x="6033" y="4459"/>
                        <a:ext cx="405" cy="4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56" name=" 213"/>
                      <p:cNvSpPr/>
                      <p:nvPr/>
                    </p:nvSpPr>
                    <p:spPr>
                      <a:xfrm rot="3360000">
                        <a:off x="6334" y="4503"/>
                        <a:ext cx="405" cy="4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57" name=" 213"/>
                      <p:cNvSpPr/>
                      <p:nvPr/>
                    </p:nvSpPr>
                    <p:spPr>
                      <a:xfrm rot="13860000">
                        <a:off x="5994" y="4761"/>
                        <a:ext cx="405" cy="4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58" name=" 213"/>
                      <p:cNvSpPr/>
                      <p:nvPr/>
                    </p:nvSpPr>
                    <p:spPr>
                      <a:xfrm rot="8760000">
                        <a:off x="6270" y="4790"/>
                        <a:ext cx="405" cy="3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</p:grpSp>
              </p:grpSp>
              <p:sp>
                <p:nvSpPr>
                  <p:cNvPr id="67" name="任意多边形 67"/>
                  <p:cNvSpPr/>
                  <p:nvPr/>
                </p:nvSpPr>
                <p:spPr>
                  <a:xfrm rot="21420000">
                    <a:off x="5431" y="6326"/>
                    <a:ext cx="2063" cy="623"/>
                  </a:xfrm>
                  <a:custGeom>
                    <a:avLst/>
                    <a:gdLst>
                      <a:gd name="connisteX0" fmla="*/ 0 w 1310005"/>
                      <a:gd name="connsiteY0" fmla="*/ 327105 h 376635"/>
                      <a:gd name="connisteX1" fmla="*/ 64770 w 1310005"/>
                      <a:gd name="connsiteY1" fmla="*/ 292180 h 376635"/>
                      <a:gd name="connisteX2" fmla="*/ 79375 w 1310005"/>
                      <a:gd name="connsiteY2" fmla="*/ 228045 h 376635"/>
                      <a:gd name="connisteX3" fmla="*/ 69850 w 1310005"/>
                      <a:gd name="connsiteY3" fmla="*/ 163275 h 376635"/>
                      <a:gd name="connisteX4" fmla="*/ 50165 w 1310005"/>
                      <a:gd name="connsiteY4" fmla="*/ 99140 h 376635"/>
                      <a:gd name="connisteX5" fmla="*/ 104775 w 1310005"/>
                      <a:gd name="connsiteY5" fmla="*/ 163275 h 376635"/>
                      <a:gd name="connisteX6" fmla="*/ 133985 w 1310005"/>
                      <a:gd name="connsiteY6" fmla="*/ 228045 h 376635"/>
                      <a:gd name="connisteX7" fmla="*/ 144145 w 1310005"/>
                      <a:gd name="connsiteY7" fmla="*/ 292180 h 376635"/>
                      <a:gd name="connisteX8" fmla="*/ 193675 w 1310005"/>
                      <a:gd name="connsiteY8" fmla="*/ 222965 h 376635"/>
                      <a:gd name="connisteX9" fmla="*/ 228600 w 1310005"/>
                      <a:gd name="connsiteY9" fmla="*/ 158830 h 376635"/>
                      <a:gd name="connisteX10" fmla="*/ 273050 w 1310005"/>
                      <a:gd name="connsiteY10" fmla="*/ 88980 h 376635"/>
                      <a:gd name="connisteX11" fmla="*/ 337820 w 1310005"/>
                      <a:gd name="connsiteY11" fmla="*/ 29290 h 376635"/>
                      <a:gd name="connisteX12" fmla="*/ 401955 w 1310005"/>
                      <a:gd name="connsiteY12" fmla="*/ 4525 h 376635"/>
                      <a:gd name="connisteX13" fmla="*/ 337820 w 1310005"/>
                      <a:gd name="connsiteY13" fmla="*/ 64215 h 376635"/>
                      <a:gd name="connisteX14" fmla="*/ 288290 w 1310005"/>
                      <a:gd name="connsiteY14" fmla="*/ 128985 h 376635"/>
                      <a:gd name="connisteX15" fmla="*/ 283210 w 1310005"/>
                      <a:gd name="connsiteY15" fmla="*/ 198200 h 376635"/>
                      <a:gd name="connisteX16" fmla="*/ 297815 w 1310005"/>
                      <a:gd name="connsiteY16" fmla="*/ 262970 h 376635"/>
                      <a:gd name="connisteX17" fmla="*/ 337820 w 1310005"/>
                      <a:gd name="connsiteY17" fmla="*/ 327105 h 376635"/>
                      <a:gd name="connisteX18" fmla="*/ 357505 w 1310005"/>
                      <a:gd name="connsiteY18" fmla="*/ 262970 h 376635"/>
                      <a:gd name="connisteX19" fmla="*/ 377190 w 1310005"/>
                      <a:gd name="connsiteY19" fmla="*/ 198200 h 376635"/>
                      <a:gd name="connisteX20" fmla="*/ 441960 w 1310005"/>
                      <a:gd name="connsiteY20" fmla="*/ 133430 h 376635"/>
                      <a:gd name="connisteX21" fmla="*/ 447040 w 1310005"/>
                      <a:gd name="connsiteY21" fmla="*/ 198200 h 376635"/>
                      <a:gd name="connisteX22" fmla="*/ 441960 w 1310005"/>
                      <a:gd name="connsiteY22" fmla="*/ 262970 h 376635"/>
                      <a:gd name="connisteX23" fmla="*/ 447040 w 1310005"/>
                      <a:gd name="connsiteY23" fmla="*/ 327105 h 376635"/>
                      <a:gd name="connisteX24" fmla="*/ 511175 w 1310005"/>
                      <a:gd name="connsiteY24" fmla="*/ 351870 h 376635"/>
                      <a:gd name="connisteX25" fmla="*/ 555625 w 1310005"/>
                      <a:gd name="connsiteY25" fmla="*/ 287735 h 376635"/>
                      <a:gd name="connisteX26" fmla="*/ 560705 w 1310005"/>
                      <a:gd name="connsiteY26" fmla="*/ 222965 h 376635"/>
                      <a:gd name="connisteX27" fmla="*/ 560705 w 1310005"/>
                      <a:gd name="connsiteY27" fmla="*/ 153750 h 376635"/>
                      <a:gd name="connisteX28" fmla="*/ 546100 w 1310005"/>
                      <a:gd name="connsiteY28" fmla="*/ 88980 h 376635"/>
                      <a:gd name="connisteX29" fmla="*/ 610235 w 1310005"/>
                      <a:gd name="connsiteY29" fmla="*/ 118825 h 376635"/>
                      <a:gd name="connisteX30" fmla="*/ 669925 w 1310005"/>
                      <a:gd name="connsiteY30" fmla="*/ 183595 h 376635"/>
                      <a:gd name="connisteX31" fmla="*/ 680085 w 1310005"/>
                      <a:gd name="connsiteY31" fmla="*/ 252810 h 376635"/>
                      <a:gd name="connisteX32" fmla="*/ 689610 w 1310005"/>
                      <a:gd name="connsiteY32" fmla="*/ 317580 h 376635"/>
                      <a:gd name="connisteX33" fmla="*/ 744220 w 1310005"/>
                      <a:gd name="connsiteY33" fmla="*/ 252810 h 376635"/>
                      <a:gd name="connisteX34" fmla="*/ 764540 w 1310005"/>
                      <a:gd name="connsiteY34" fmla="*/ 183595 h 376635"/>
                      <a:gd name="connisteX35" fmla="*/ 803910 w 1310005"/>
                      <a:gd name="connsiteY35" fmla="*/ 118825 h 376635"/>
                      <a:gd name="connisteX36" fmla="*/ 858520 w 1310005"/>
                      <a:gd name="connsiteY36" fmla="*/ 54055 h 376635"/>
                      <a:gd name="connisteX37" fmla="*/ 923290 w 1310005"/>
                      <a:gd name="connsiteY37" fmla="*/ 80 h 376635"/>
                      <a:gd name="connisteX38" fmla="*/ 908050 w 1310005"/>
                      <a:gd name="connsiteY38" fmla="*/ 64215 h 376635"/>
                      <a:gd name="connisteX39" fmla="*/ 883285 w 1310005"/>
                      <a:gd name="connsiteY39" fmla="*/ 128985 h 376635"/>
                      <a:gd name="connisteX40" fmla="*/ 863600 w 1310005"/>
                      <a:gd name="connsiteY40" fmla="*/ 193120 h 376635"/>
                      <a:gd name="connisteX41" fmla="*/ 863600 w 1310005"/>
                      <a:gd name="connsiteY41" fmla="*/ 262970 h 376635"/>
                      <a:gd name="connisteX42" fmla="*/ 878205 w 1310005"/>
                      <a:gd name="connsiteY42" fmla="*/ 327105 h 376635"/>
                      <a:gd name="connisteX43" fmla="*/ 942975 w 1310005"/>
                      <a:gd name="connsiteY43" fmla="*/ 297260 h 376635"/>
                      <a:gd name="connisteX44" fmla="*/ 962660 w 1310005"/>
                      <a:gd name="connsiteY44" fmla="*/ 228045 h 376635"/>
                      <a:gd name="connisteX45" fmla="*/ 982345 w 1310005"/>
                      <a:gd name="connsiteY45" fmla="*/ 163275 h 376635"/>
                      <a:gd name="connisteX46" fmla="*/ 987425 w 1310005"/>
                      <a:gd name="connsiteY46" fmla="*/ 99140 h 376635"/>
                      <a:gd name="connisteX47" fmla="*/ 1052195 w 1310005"/>
                      <a:gd name="connsiteY47" fmla="*/ 138510 h 376635"/>
                      <a:gd name="connisteX48" fmla="*/ 1052195 w 1310005"/>
                      <a:gd name="connsiteY48" fmla="*/ 208360 h 376635"/>
                      <a:gd name="connisteX49" fmla="*/ 1047115 w 1310005"/>
                      <a:gd name="connsiteY49" fmla="*/ 272495 h 376635"/>
                      <a:gd name="connisteX50" fmla="*/ 1022350 w 1310005"/>
                      <a:gd name="connsiteY50" fmla="*/ 337265 h 376635"/>
                      <a:gd name="connisteX51" fmla="*/ 1086485 w 1310005"/>
                      <a:gd name="connsiteY51" fmla="*/ 287735 h 376635"/>
                      <a:gd name="connisteX52" fmla="*/ 1126490 w 1310005"/>
                      <a:gd name="connsiteY52" fmla="*/ 222965 h 376635"/>
                      <a:gd name="connisteX53" fmla="*/ 1181100 w 1310005"/>
                      <a:gd name="connsiteY53" fmla="*/ 158830 h 376635"/>
                      <a:gd name="connisteX54" fmla="*/ 1245235 w 1310005"/>
                      <a:gd name="connsiteY54" fmla="*/ 108665 h 376635"/>
                      <a:gd name="connisteX55" fmla="*/ 1310005 w 1310005"/>
                      <a:gd name="connsiteY55" fmla="*/ 94060 h 376635"/>
                      <a:gd name="connisteX56" fmla="*/ 1245235 w 1310005"/>
                      <a:gd name="connsiteY56" fmla="*/ 153750 h 376635"/>
                      <a:gd name="connisteX57" fmla="*/ 1190625 w 1310005"/>
                      <a:gd name="connsiteY57" fmla="*/ 217885 h 376635"/>
                      <a:gd name="connisteX58" fmla="*/ 1186180 w 1310005"/>
                      <a:gd name="connsiteY58" fmla="*/ 282655 h 376635"/>
                      <a:gd name="connisteX59" fmla="*/ 1205865 w 1310005"/>
                      <a:gd name="connsiteY59" fmla="*/ 346790 h 376635"/>
                      <a:gd name="connisteX60" fmla="*/ 1270000 w 1310005"/>
                      <a:gd name="connsiteY60" fmla="*/ 376635 h 376635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  <a:cxn ang="0">
                        <a:pos x="connisteX8" y="connsiteY8"/>
                      </a:cxn>
                      <a:cxn ang="0">
                        <a:pos x="connisteX9" y="connsiteY9"/>
                      </a:cxn>
                      <a:cxn ang="0">
                        <a:pos x="connisteX10" y="connsiteY10"/>
                      </a:cxn>
                      <a:cxn ang="0">
                        <a:pos x="connisteX11" y="connsiteY11"/>
                      </a:cxn>
                      <a:cxn ang="0">
                        <a:pos x="connisteX12" y="connsiteY12"/>
                      </a:cxn>
                      <a:cxn ang="0">
                        <a:pos x="connisteX13" y="connsiteY13"/>
                      </a:cxn>
                      <a:cxn ang="0">
                        <a:pos x="connisteX14" y="connsiteY14"/>
                      </a:cxn>
                      <a:cxn ang="0">
                        <a:pos x="connisteX15" y="connsiteY15"/>
                      </a:cxn>
                      <a:cxn ang="0">
                        <a:pos x="connisteX16" y="connsiteY16"/>
                      </a:cxn>
                      <a:cxn ang="0">
                        <a:pos x="connisteX17" y="connsiteY17"/>
                      </a:cxn>
                      <a:cxn ang="0">
                        <a:pos x="connisteX18" y="connsiteY18"/>
                      </a:cxn>
                      <a:cxn ang="0">
                        <a:pos x="connisteX19" y="connsiteY19"/>
                      </a:cxn>
                      <a:cxn ang="0">
                        <a:pos x="connisteX20" y="connsiteY20"/>
                      </a:cxn>
                      <a:cxn ang="0">
                        <a:pos x="connisteX21" y="connsiteY21"/>
                      </a:cxn>
                      <a:cxn ang="0">
                        <a:pos x="connisteX22" y="connsiteY22"/>
                      </a:cxn>
                      <a:cxn ang="0">
                        <a:pos x="connisteX23" y="connsiteY23"/>
                      </a:cxn>
                      <a:cxn ang="0">
                        <a:pos x="connisteX24" y="connsiteY24"/>
                      </a:cxn>
                      <a:cxn ang="0">
                        <a:pos x="connisteX25" y="connsiteY25"/>
                      </a:cxn>
                      <a:cxn ang="0">
                        <a:pos x="connisteX26" y="connsiteY26"/>
                      </a:cxn>
                      <a:cxn ang="0">
                        <a:pos x="connisteX27" y="connsiteY27"/>
                      </a:cxn>
                      <a:cxn ang="0">
                        <a:pos x="connisteX28" y="connsiteY28"/>
                      </a:cxn>
                      <a:cxn ang="0">
                        <a:pos x="connisteX29" y="connsiteY29"/>
                      </a:cxn>
                      <a:cxn ang="0">
                        <a:pos x="connisteX30" y="connsiteY30"/>
                      </a:cxn>
                      <a:cxn ang="0">
                        <a:pos x="connisteX31" y="connsiteY31"/>
                      </a:cxn>
                      <a:cxn ang="0">
                        <a:pos x="connisteX32" y="connsiteY32"/>
                      </a:cxn>
                      <a:cxn ang="0">
                        <a:pos x="connisteX33" y="connsiteY33"/>
                      </a:cxn>
                      <a:cxn ang="0">
                        <a:pos x="connisteX34" y="connsiteY34"/>
                      </a:cxn>
                      <a:cxn ang="0">
                        <a:pos x="connisteX35" y="connsiteY35"/>
                      </a:cxn>
                      <a:cxn ang="0">
                        <a:pos x="connisteX36" y="connsiteY36"/>
                      </a:cxn>
                      <a:cxn ang="0">
                        <a:pos x="connisteX37" y="connsiteY37"/>
                      </a:cxn>
                      <a:cxn ang="0">
                        <a:pos x="connisteX38" y="connsiteY38"/>
                      </a:cxn>
                      <a:cxn ang="0">
                        <a:pos x="connisteX39" y="connsiteY39"/>
                      </a:cxn>
                      <a:cxn ang="0">
                        <a:pos x="connisteX40" y="connsiteY40"/>
                      </a:cxn>
                      <a:cxn ang="0">
                        <a:pos x="connisteX41" y="connsiteY41"/>
                      </a:cxn>
                      <a:cxn ang="0">
                        <a:pos x="connisteX42" y="connsiteY42"/>
                      </a:cxn>
                      <a:cxn ang="0">
                        <a:pos x="connisteX43" y="connsiteY43"/>
                      </a:cxn>
                      <a:cxn ang="0">
                        <a:pos x="connisteX44" y="connsiteY44"/>
                      </a:cxn>
                      <a:cxn ang="0">
                        <a:pos x="connisteX45" y="connsiteY45"/>
                      </a:cxn>
                      <a:cxn ang="0">
                        <a:pos x="connisteX46" y="connsiteY46"/>
                      </a:cxn>
                      <a:cxn ang="0">
                        <a:pos x="connisteX47" y="connsiteY47"/>
                      </a:cxn>
                      <a:cxn ang="0">
                        <a:pos x="connisteX48" y="connsiteY48"/>
                      </a:cxn>
                      <a:cxn ang="0">
                        <a:pos x="connisteX49" y="connsiteY49"/>
                      </a:cxn>
                      <a:cxn ang="0">
                        <a:pos x="connisteX50" y="connsiteY50"/>
                      </a:cxn>
                      <a:cxn ang="0">
                        <a:pos x="connisteX51" y="connsiteY51"/>
                      </a:cxn>
                      <a:cxn ang="0">
                        <a:pos x="connisteX52" y="connsiteY52"/>
                      </a:cxn>
                      <a:cxn ang="0">
                        <a:pos x="connisteX53" y="connsiteY53"/>
                      </a:cxn>
                      <a:cxn ang="0">
                        <a:pos x="connisteX54" y="connsiteY54"/>
                      </a:cxn>
                      <a:cxn ang="0">
                        <a:pos x="connisteX55" y="connsiteY55"/>
                      </a:cxn>
                      <a:cxn ang="0">
                        <a:pos x="connisteX56" y="connsiteY56"/>
                      </a:cxn>
                      <a:cxn ang="0">
                        <a:pos x="connisteX57" y="connsiteY57"/>
                      </a:cxn>
                      <a:cxn ang="0">
                        <a:pos x="connisteX58" y="connsiteY58"/>
                      </a:cxn>
                      <a:cxn ang="0">
                        <a:pos x="connisteX59" y="connsiteY59"/>
                      </a:cxn>
                      <a:cxn ang="0">
                        <a:pos x="connisteX60" y="connsiteY60"/>
                      </a:cxn>
                    </a:cxnLst>
                    <a:rect l="l" t="t" r="r" b="b"/>
                    <a:pathLst>
                      <a:path w="1310005" h="376635">
                        <a:moveTo>
                          <a:pt x="0" y="327105"/>
                        </a:moveTo>
                        <a:cubicBezTo>
                          <a:pt x="12700" y="321390"/>
                          <a:pt x="48895" y="311865"/>
                          <a:pt x="64770" y="292180"/>
                        </a:cubicBezTo>
                        <a:cubicBezTo>
                          <a:pt x="80645" y="272495"/>
                          <a:pt x="78105" y="254080"/>
                          <a:pt x="79375" y="228045"/>
                        </a:cubicBezTo>
                        <a:cubicBezTo>
                          <a:pt x="80645" y="202010"/>
                          <a:pt x="75565" y="189310"/>
                          <a:pt x="69850" y="163275"/>
                        </a:cubicBezTo>
                        <a:cubicBezTo>
                          <a:pt x="64135" y="137240"/>
                          <a:pt x="43180" y="99140"/>
                          <a:pt x="50165" y="99140"/>
                        </a:cubicBezTo>
                        <a:cubicBezTo>
                          <a:pt x="57150" y="99140"/>
                          <a:pt x="88265" y="137240"/>
                          <a:pt x="104775" y="163275"/>
                        </a:cubicBezTo>
                        <a:cubicBezTo>
                          <a:pt x="121285" y="189310"/>
                          <a:pt x="126365" y="202010"/>
                          <a:pt x="133985" y="228045"/>
                        </a:cubicBezTo>
                        <a:cubicBezTo>
                          <a:pt x="141605" y="254080"/>
                          <a:pt x="132080" y="293450"/>
                          <a:pt x="144145" y="292180"/>
                        </a:cubicBezTo>
                        <a:cubicBezTo>
                          <a:pt x="156210" y="290910"/>
                          <a:pt x="176530" y="249635"/>
                          <a:pt x="193675" y="222965"/>
                        </a:cubicBezTo>
                        <a:cubicBezTo>
                          <a:pt x="210820" y="196295"/>
                          <a:pt x="212725" y="185500"/>
                          <a:pt x="228600" y="158830"/>
                        </a:cubicBezTo>
                        <a:cubicBezTo>
                          <a:pt x="244475" y="132160"/>
                          <a:pt x="251460" y="115015"/>
                          <a:pt x="273050" y="88980"/>
                        </a:cubicBezTo>
                        <a:cubicBezTo>
                          <a:pt x="294640" y="62945"/>
                          <a:pt x="311785" y="46435"/>
                          <a:pt x="337820" y="29290"/>
                        </a:cubicBezTo>
                        <a:cubicBezTo>
                          <a:pt x="363855" y="12145"/>
                          <a:pt x="401955" y="-2460"/>
                          <a:pt x="401955" y="4525"/>
                        </a:cubicBezTo>
                        <a:cubicBezTo>
                          <a:pt x="401955" y="11510"/>
                          <a:pt x="360680" y="39450"/>
                          <a:pt x="337820" y="64215"/>
                        </a:cubicBezTo>
                        <a:cubicBezTo>
                          <a:pt x="314960" y="88980"/>
                          <a:pt x="299085" y="102315"/>
                          <a:pt x="288290" y="128985"/>
                        </a:cubicBezTo>
                        <a:cubicBezTo>
                          <a:pt x="277495" y="155655"/>
                          <a:pt x="281305" y="171530"/>
                          <a:pt x="283210" y="198200"/>
                        </a:cubicBezTo>
                        <a:cubicBezTo>
                          <a:pt x="285115" y="224870"/>
                          <a:pt x="287020" y="236935"/>
                          <a:pt x="297815" y="262970"/>
                        </a:cubicBezTo>
                        <a:cubicBezTo>
                          <a:pt x="308610" y="289005"/>
                          <a:pt x="325755" y="327105"/>
                          <a:pt x="337820" y="327105"/>
                        </a:cubicBezTo>
                        <a:cubicBezTo>
                          <a:pt x="349885" y="327105"/>
                          <a:pt x="349885" y="289005"/>
                          <a:pt x="357505" y="262970"/>
                        </a:cubicBezTo>
                        <a:cubicBezTo>
                          <a:pt x="365125" y="236935"/>
                          <a:pt x="360045" y="224235"/>
                          <a:pt x="377190" y="198200"/>
                        </a:cubicBezTo>
                        <a:cubicBezTo>
                          <a:pt x="394335" y="172165"/>
                          <a:pt x="427990" y="133430"/>
                          <a:pt x="441960" y="133430"/>
                        </a:cubicBezTo>
                        <a:cubicBezTo>
                          <a:pt x="455930" y="133430"/>
                          <a:pt x="447040" y="172165"/>
                          <a:pt x="447040" y="198200"/>
                        </a:cubicBezTo>
                        <a:cubicBezTo>
                          <a:pt x="447040" y="224235"/>
                          <a:pt x="441960" y="236935"/>
                          <a:pt x="441960" y="262970"/>
                        </a:cubicBezTo>
                        <a:cubicBezTo>
                          <a:pt x="441960" y="289005"/>
                          <a:pt x="433070" y="309325"/>
                          <a:pt x="447040" y="327105"/>
                        </a:cubicBezTo>
                        <a:cubicBezTo>
                          <a:pt x="461010" y="344885"/>
                          <a:pt x="489585" y="359490"/>
                          <a:pt x="511175" y="351870"/>
                        </a:cubicBezTo>
                        <a:cubicBezTo>
                          <a:pt x="532765" y="344250"/>
                          <a:pt x="545465" y="313770"/>
                          <a:pt x="555625" y="287735"/>
                        </a:cubicBezTo>
                        <a:cubicBezTo>
                          <a:pt x="565785" y="261700"/>
                          <a:pt x="559435" y="249635"/>
                          <a:pt x="560705" y="222965"/>
                        </a:cubicBezTo>
                        <a:cubicBezTo>
                          <a:pt x="561975" y="196295"/>
                          <a:pt x="563880" y="180420"/>
                          <a:pt x="560705" y="153750"/>
                        </a:cubicBezTo>
                        <a:cubicBezTo>
                          <a:pt x="557530" y="127080"/>
                          <a:pt x="535940" y="95965"/>
                          <a:pt x="546100" y="88980"/>
                        </a:cubicBezTo>
                        <a:cubicBezTo>
                          <a:pt x="556260" y="81995"/>
                          <a:pt x="585470" y="99775"/>
                          <a:pt x="610235" y="118825"/>
                        </a:cubicBezTo>
                        <a:cubicBezTo>
                          <a:pt x="635000" y="137875"/>
                          <a:pt x="655955" y="156925"/>
                          <a:pt x="669925" y="183595"/>
                        </a:cubicBezTo>
                        <a:cubicBezTo>
                          <a:pt x="683895" y="210265"/>
                          <a:pt x="676275" y="226140"/>
                          <a:pt x="680085" y="252810"/>
                        </a:cubicBezTo>
                        <a:cubicBezTo>
                          <a:pt x="683895" y="279480"/>
                          <a:pt x="676910" y="317580"/>
                          <a:pt x="689610" y="317580"/>
                        </a:cubicBezTo>
                        <a:cubicBezTo>
                          <a:pt x="702310" y="317580"/>
                          <a:pt x="728980" y="279480"/>
                          <a:pt x="744220" y="252810"/>
                        </a:cubicBezTo>
                        <a:cubicBezTo>
                          <a:pt x="759460" y="226140"/>
                          <a:pt x="752475" y="210265"/>
                          <a:pt x="764540" y="183595"/>
                        </a:cubicBezTo>
                        <a:cubicBezTo>
                          <a:pt x="776605" y="156925"/>
                          <a:pt x="784860" y="144860"/>
                          <a:pt x="803910" y="118825"/>
                        </a:cubicBezTo>
                        <a:cubicBezTo>
                          <a:pt x="822960" y="92790"/>
                          <a:pt x="834390" y="77550"/>
                          <a:pt x="858520" y="54055"/>
                        </a:cubicBezTo>
                        <a:cubicBezTo>
                          <a:pt x="882650" y="30560"/>
                          <a:pt x="913130" y="-1825"/>
                          <a:pt x="923290" y="80"/>
                        </a:cubicBezTo>
                        <a:cubicBezTo>
                          <a:pt x="933450" y="1985"/>
                          <a:pt x="916305" y="38180"/>
                          <a:pt x="908050" y="64215"/>
                        </a:cubicBezTo>
                        <a:cubicBezTo>
                          <a:pt x="899795" y="90250"/>
                          <a:pt x="892175" y="102950"/>
                          <a:pt x="883285" y="128985"/>
                        </a:cubicBezTo>
                        <a:cubicBezTo>
                          <a:pt x="874395" y="155020"/>
                          <a:pt x="867410" y="166450"/>
                          <a:pt x="863600" y="193120"/>
                        </a:cubicBezTo>
                        <a:cubicBezTo>
                          <a:pt x="859790" y="219790"/>
                          <a:pt x="860425" y="236300"/>
                          <a:pt x="863600" y="262970"/>
                        </a:cubicBezTo>
                        <a:cubicBezTo>
                          <a:pt x="866775" y="289640"/>
                          <a:pt x="862330" y="320120"/>
                          <a:pt x="878205" y="327105"/>
                        </a:cubicBezTo>
                        <a:cubicBezTo>
                          <a:pt x="894080" y="334090"/>
                          <a:pt x="925830" y="316945"/>
                          <a:pt x="942975" y="297260"/>
                        </a:cubicBezTo>
                        <a:cubicBezTo>
                          <a:pt x="960120" y="277575"/>
                          <a:pt x="955040" y="254715"/>
                          <a:pt x="962660" y="228045"/>
                        </a:cubicBezTo>
                        <a:cubicBezTo>
                          <a:pt x="970280" y="201375"/>
                          <a:pt x="977265" y="189310"/>
                          <a:pt x="982345" y="163275"/>
                        </a:cubicBezTo>
                        <a:cubicBezTo>
                          <a:pt x="987425" y="137240"/>
                          <a:pt x="973455" y="104220"/>
                          <a:pt x="987425" y="99140"/>
                        </a:cubicBezTo>
                        <a:cubicBezTo>
                          <a:pt x="1001395" y="94060"/>
                          <a:pt x="1039495" y="116920"/>
                          <a:pt x="1052195" y="138510"/>
                        </a:cubicBezTo>
                        <a:cubicBezTo>
                          <a:pt x="1064895" y="160100"/>
                          <a:pt x="1053465" y="181690"/>
                          <a:pt x="1052195" y="208360"/>
                        </a:cubicBezTo>
                        <a:cubicBezTo>
                          <a:pt x="1050925" y="235030"/>
                          <a:pt x="1052830" y="246460"/>
                          <a:pt x="1047115" y="272495"/>
                        </a:cubicBezTo>
                        <a:cubicBezTo>
                          <a:pt x="1041400" y="298530"/>
                          <a:pt x="1014730" y="334090"/>
                          <a:pt x="1022350" y="337265"/>
                        </a:cubicBezTo>
                        <a:cubicBezTo>
                          <a:pt x="1029970" y="340440"/>
                          <a:pt x="1065530" y="310595"/>
                          <a:pt x="1086485" y="287735"/>
                        </a:cubicBezTo>
                        <a:cubicBezTo>
                          <a:pt x="1107440" y="264875"/>
                          <a:pt x="1107440" y="249000"/>
                          <a:pt x="1126490" y="222965"/>
                        </a:cubicBezTo>
                        <a:cubicBezTo>
                          <a:pt x="1145540" y="196930"/>
                          <a:pt x="1157605" y="181690"/>
                          <a:pt x="1181100" y="158830"/>
                        </a:cubicBezTo>
                        <a:cubicBezTo>
                          <a:pt x="1204595" y="135970"/>
                          <a:pt x="1219200" y="121365"/>
                          <a:pt x="1245235" y="108665"/>
                        </a:cubicBezTo>
                        <a:cubicBezTo>
                          <a:pt x="1271270" y="95965"/>
                          <a:pt x="1310005" y="85170"/>
                          <a:pt x="1310005" y="94060"/>
                        </a:cubicBezTo>
                        <a:cubicBezTo>
                          <a:pt x="1310005" y="102950"/>
                          <a:pt x="1269365" y="128985"/>
                          <a:pt x="1245235" y="153750"/>
                        </a:cubicBezTo>
                        <a:cubicBezTo>
                          <a:pt x="1221105" y="178515"/>
                          <a:pt x="1202690" y="191850"/>
                          <a:pt x="1190625" y="217885"/>
                        </a:cubicBezTo>
                        <a:cubicBezTo>
                          <a:pt x="1178560" y="243920"/>
                          <a:pt x="1183005" y="256620"/>
                          <a:pt x="1186180" y="282655"/>
                        </a:cubicBezTo>
                        <a:cubicBezTo>
                          <a:pt x="1189355" y="308690"/>
                          <a:pt x="1189355" y="327740"/>
                          <a:pt x="1205865" y="346790"/>
                        </a:cubicBezTo>
                        <a:cubicBezTo>
                          <a:pt x="1222375" y="365840"/>
                          <a:pt x="1257300" y="372190"/>
                          <a:pt x="1270000" y="376635"/>
                        </a:cubicBezTo>
                      </a:path>
                    </a:pathLst>
                  </a:cu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</p:grpSp>
          </p:grpSp>
          <p:sp>
            <p:nvSpPr>
              <p:cNvPr id="73" name="任意多边形 73"/>
              <p:cNvSpPr/>
              <p:nvPr/>
            </p:nvSpPr>
            <p:spPr>
              <a:xfrm>
                <a:off x="6133" y="5665"/>
                <a:ext cx="120" cy="120"/>
              </a:xfrm>
              <a:custGeom>
                <a:avLst/>
                <a:gdLst>
                  <a:gd name="connisteX0" fmla="*/ 21674 w 66759"/>
                  <a:gd name="connsiteY0" fmla="*/ 0 h 74653"/>
                  <a:gd name="connisteX1" fmla="*/ 1989 w 66759"/>
                  <a:gd name="connsiteY1" fmla="*/ 64135 h 74653"/>
                  <a:gd name="connisteX2" fmla="*/ 66759 w 66759"/>
                  <a:gd name="connsiteY2" fmla="*/ 74295 h 74653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66759" h="74653">
                    <a:moveTo>
                      <a:pt x="21674" y="0"/>
                    </a:moveTo>
                    <a:cubicBezTo>
                      <a:pt x="16594" y="12700"/>
                      <a:pt x="-6901" y="49530"/>
                      <a:pt x="1989" y="64135"/>
                    </a:cubicBezTo>
                    <a:cubicBezTo>
                      <a:pt x="10879" y="78740"/>
                      <a:pt x="53424" y="73660"/>
                      <a:pt x="66759" y="74295"/>
                    </a:cubicBezTo>
                  </a:path>
                </a:pathLst>
              </a:custGeom>
              <a:noFill/>
              <a:ln>
                <a:solidFill>
                  <a:srgbClr val="F07D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76" name="任意多边形 76"/>
              <p:cNvSpPr/>
              <p:nvPr/>
            </p:nvSpPr>
            <p:spPr>
              <a:xfrm>
                <a:off x="6721" y="5611"/>
                <a:ext cx="120" cy="204"/>
              </a:xfrm>
              <a:custGeom>
                <a:avLst/>
                <a:gdLst>
                  <a:gd name="connisteX0" fmla="*/ 0 w 111606"/>
                  <a:gd name="connsiteY0" fmla="*/ 26149 h 194424"/>
                  <a:gd name="connisteX1" fmla="*/ 64135 w 111606"/>
                  <a:gd name="connsiteY1" fmla="*/ 1384 h 194424"/>
                  <a:gd name="connisteX2" fmla="*/ 99060 w 111606"/>
                  <a:gd name="connsiteY2" fmla="*/ 65519 h 194424"/>
                  <a:gd name="connisteX3" fmla="*/ 34290 w 111606"/>
                  <a:gd name="connsiteY3" fmla="*/ 85839 h 194424"/>
                  <a:gd name="connisteX4" fmla="*/ 99060 w 111606"/>
                  <a:gd name="connsiteY4" fmla="*/ 105524 h 194424"/>
                  <a:gd name="connisteX5" fmla="*/ 104140 w 111606"/>
                  <a:gd name="connsiteY5" fmla="*/ 169659 h 194424"/>
                  <a:gd name="connisteX6" fmla="*/ 39370 w 111606"/>
                  <a:gd name="connsiteY6" fmla="*/ 194424 h 194424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</a:cxnLst>
                <a:rect l="l" t="t" r="r" b="b"/>
                <a:pathLst>
                  <a:path w="111606" h="194424">
                    <a:moveTo>
                      <a:pt x="0" y="26149"/>
                    </a:moveTo>
                    <a:cubicBezTo>
                      <a:pt x="12065" y="19799"/>
                      <a:pt x="44450" y="-6236"/>
                      <a:pt x="64135" y="1384"/>
                    </a:cubicBezTo>
                    <a:cubicBezTo>
                      <a:pt x="83820" y="9004"/>
                      <a:pt x="104775" y="48374"/>
                      <a:pt x="99060" y="65519"/>
                    </a:cubicBezTo>
                    <a:cubicBezTo>
                      <a:pt x="93345" y="82664"/>
                      <a:pt x="34290" y="77584"/>
                      <a:pt x="34290" y="85839"/>
                    </a:cubicBezTo>
                    <a:cubicBezTo>
                      <a:pt x="34290" y="94094"/>
                      <a:pt x="85090" y="89014"/>
                      <a:pt x="99060" y="105524"/>
                    </a:cubicBezTo>
                    <a:cubicBezTo>
                      <a:pt x="113030" y="122034"/>
                      <a:pt x="116205" y="151879"/>
                      <a:pt x="104140" y="169659"/>
                    </a:cubicBezTo>
                    <a:cubicBezTo>
                      <a:pt x="92075" y="187439"/>
                      <a:pt x="52705" y="190614"/>
                      <a:pt x="39370" y="194424"/>
                    </a:cubicBezTo>
                  </a:path>
                </a:pathLst>
              </a:custGeom>
              <a:noFill/>
              <a:ln>
                <a:solidFill>
                  <a:srgbClr val="F07D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78" name="任意多边形 78"/>
              <p:cNvSpPr/>
              <p:nvPr/>
            </p:nvSpPr>
            <p:spPr>
              <a:xfrm>
                <a:off x="7026" y="5604"/>
                <a:ext cx="120" cy="182"/>
              </a:xfrm>
              <a:custGeom>
                <a:avLst/>
                <a:gdLst>
                  <a:gd name="connisteX0" fmla="*/ 96814 w 126958"/>
                  <a:gd name="connsiteY0" fmla="*/ 104506 h 194041"/>
                  <a:gd name="connisteX1" fmla="*/ 32044 w 126958"/>
                  <a:gd name="connsiteY1" fmla="*/ 109586 h 194041"/>
                  <a:gd name="connisteX2" fmla="*/ 2199 w 126958"/>
                  <a:gd name="connsiteY2" fmla="*/ 44816 h 194041"/>
                  <a:gd name="connisteX3" fmla="*/ 77129 w 126958"/>
                  <a:gd name="connsiteY3" fmla="*/ 366 h 194041"/>
                  <a:gd name="connisteX4" fmla="*/ 126659 w 126958"/>
                  <a:gd name="connsiteY4" fmla="*/ 64501 h 194041"/>
                  <a:gd name="connisteX5" fmla="*/ 91734 w 126958"/>
                  <a:gd name="connsiteY5" fmla="*/ 129271 h 194041"/>
                  <a:gd name="connisteX6" fmla="*/ 51729 w 126958"/>
                  <a:gd name="connsiteY6" fmla="*/ 194041 h 194041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</a:cxnLst>
                <a:rect l="l" t="t" r="r" b="b"/>
                <a:pathLst>
                  <a:path w="126958" h="194041">
                    <a:moveTo>
                      <a:pt x="96815" y="104506"/>
                    </a:moveTo>
                    <a:cubicBezTo>
                      <a:pt x="84750" y="107046"/>
                      <a:pt x="51095" y="121651"/>
                      <a:pt x="32045" y="109586"/>
                    </a:cubicBezTo>
                    <a:cubicBezTo>
                      <a:pt x="12995" y="97521"/>
                      <a:pt x="-6690" y="66406"/>
                      <a:pt x="2200" y="44816"/>
                    </a:cubicBezTo>
                    <a:cubicBezTo>
                      <a:pt x="11090" y="23226"/>
                      <a:pt x="52365" y="-3444"/>
                      <a:pt x="77130" y="366"/>
                    </a:cubicBezTo>
                    <a:cubicBezTo>
                      <a:pt x="101895" y="4176"/>
                      <a:pt x="123485" y="38466"/>
                      <a:pt x="126660" y="64501"/>
                    </a:cubicBezTo>
                    <a:cubicBezTo>
                      <a:pt x="129835" y="90536"/>
                      <a:pt x="106975" y="103236"/>
                      <a:pt x="91735" y="129271"/>
                    </a:cubicBezTo>
                    <a:cubicBezTo>
                      <a:pt x="76495" y="155306"/>
                      <a:pt x="58715" y="182611"/>
                      <a:pt x="51730" y="194041"/>
                    </a:cubicBezTo>
                  </a:path>
                </a:pathLst>
              </a:custGeom>
              <a:noFill/>
              <a:ln>
                <a:solidFill>
                  <a:srgbClr val="F07D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82" name="任意多边形 82"/>
            <p:cNvSpPr/>
            <p:nvPr/>
          </p:nvSpPr>
          <p:spPr>
            <a:xfrm>
              <a:off x="7325" y="5909"/>
              <a:ext cx="16" cy="203"/>
            </a:xfrm>
            <a:custGeom>
              <a:avLst/>
              <a:gdLst>
                <a:gd name="connisteX0" fmla="*/ 9525 w 10371"/>
                <a:gd name="connsiteY0" fmla="*/ 0 h 128905"/>
                <a:gd name="connisteX1" fmla="*/ 9525 w 10371"/>
                <a:gd name="connsiteY1" fmla="*/ 64770 h 128905"/>
                <a:gd name="connisteX2" fmla="*/ 0 w 10371"/>
                <a:gd name="connsiteY2" fmla="*/ 128905 h 1289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0372" h="128905">
                  <a:moveTo>
                    <a:pt x="9525" y="0"/>
                  </a:moveTo>
                  <a:cubicBezTo>
                    <a:pt x="9525" y="11430"/>
                    <a:pt x="11430" y="38735"/>
                    <a:pt x="9525" y="64770"/>
                  </a:cubicBezTo>
                  <a:cubicBezTo>
                    <a:pt x="7620" y="90805"/>
                    <a:pt x="1905" y="117475"/>
                    <a:pt x="0" y="128905"/>
                  </a:cubicBezTo>
                </a:path>
              </a:pathLst>
            </a:custGeom>
            <a:noFill/>
            <a:ln>
              <a:solidFill>
                <a:srgbClr val="F07D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/>
          <a:srcRect l="13632" t="9293" r="6710" b="5218"/>
          <a:stretch>
            <a:fillRect/>
          </a:stretch>
        </p:blipFill>
        <p:spPr>
          <a:xfrm>
            <a:off x="261257" y="159659"/>
            <a:ext cx="949376" cy="8708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95189" y="333477"/>
            <a:ext cx="43372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用到的技术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HGIXA5KGL7_NJ2}(6T5R][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465" y="1159510"/>
            <a:ext cx="9772650" cy="4676775"/>
          </a:xfrm>
          <a:prstGeom prst="rect">
            <a:avLst/>
          </a:prstGeom>
        </p:spPr>
      </p:pic>
      <p:grpSp>
        <p:nvGrpSpPr>
          <p:cNvPr id="37" name="组合 83"/>
          <p:cNvGrpSpPr/>
          <p:nvPr/>
        </p:nvGrpSpPr>
        <p:grpSpPr>
          <a:xfrm>
            <a:off x="154940" y="5734685"/>
            <a:ext cx="652145" cy="1132840"/>
            <a:chOff x="6961" y="2445"/>
            <a:chExt cx="2062" cy="3667"/>
          </a:xfrm>
        </p:grpSpPr>
        <p:grpSp>
          <p:nvGrpSpPr>
            <p:cNvPr id="38" name="组合 79"/>
            <p:cNvGrpSpPr/>
            <p:nvPr/>
          </p:nvGrpSpPr>
          <p:grpSpPr>
            <a:xfrm>
              <a:off x="6961" y="2445"/>
              <a:ext cx="2062" cy="3612"/>
              <a:chOff x="5821" y="2281"/>
              <a:chExt cx="2062" cy="3612"/>
            </a:xfrm>
          </p:grpSpPr>
          <p:grpSp>
            <p:nvGrpSpPr>
              <p:cNvPr id="39" name="组合 72"/>
              <p:cNvGrpSpPr/>
              <p:nvPr/>
            </p:nvGrpSpPr>
            <p:grpSpPr>
              <a:xfrm>
                <a:off x="5821" y="2281"/>
                <a:ext cx="2062" cy="3613"/>
                <a:chOff x="5431" y="3335"/>
                <a:chExt cx="2062" cy="3613"/>
              </a:xfrm>
            </p:grpSpPr>
            <p:sp>
              <p:nvSpPr>
                <p:cNvPr id="40" name="弧形 44"/>
                <p:cNvSpPr/>
                <p:nvPr/>
              </p:nvSpPr>
              <p:spPr>
                <a:xfrm rot="11160000">
                  <a:off x="6271" y="3335"/>
                  <a:ext cx="271" cy="3590"/>
                </a:xfrm>
                <a:prstGeom prst="arc">
                  <a:avLst/>
                </a:prstGeom>
                <a:ln>
                  <a:solidFill>
                    <a:srgbClr val="F07D2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sp>
            <p:grpSp>
              <p:nvGrpSpPr>
                <p:cNvPr id="41" name="组合 71"/>
                <p:cNvGrpSpPr/>
                <p:nvPr/>
              </p:nvGrpSpPr>
              <p:grpSpPr>
                <a:xfrm>
                  <a:off x="5431" y="4044"/>
                  <a:ext cx="2062" cy="2904"/>
                  <a:chOff x="5431" y="4044"/>
                  <a:chExt cx="2062" cy="2904"/>
                </a:xfrm>
              </p:grpSpPr>
              <p:sp>
                <p:nvSpPr>
                  <p:cNvPr id="42" name=" 186"/>
                  <p:cNvSpPr/>
                  <p:nvPr/>
                </p:nvSpPr>
                <p:spPr>
                  <a:xfrm rot="17400000">
                    <a:off x="5812" y="5947"/>
                    <a:ext cx="224" cy="507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3" name=" 54"/>
                  <p:cNvSpPr/>
                  <p:nvPr/>
                </p:nvSpPr>
                <p:spPr>
                  <a:xfrm rot="18900000">
                    <a:off x="5906" y="5606"/>
                    <a:ext cx="226" cy="45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5" name=" 55"/>
                  <p:cNvSpPr/>
                  <p:nvPr/>
                </p:nvSpPr>
                <p:spPr>
                  <a:xfrm rot="4080000">
                    <a:off x="6312" y="5848"/>
                    <a:ext cx="203" cy="432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  <p:grpSp>
                <p:nvGrpSpPr>
                  <p:cNvPr id="46" name="组合 63"/>
                  <p:cNvGrpSpPr/>
                  <p:nvPr/>
                </p:nvGrpSpPr>
                <p:grpSpPr>
                  <a:xfrm>
                    <a:off x="5593" y="4044"/>
                    <a:ext cx="1642" cy="1584"/>
                    <a:chOff x="5587" y="4026"/>
                    <a:chExt cx="1642" cy="1584"/>
                  </a:xfrm>
                </p:grpSpPr>
                <p:grpSp>
                  <p:nvGrpSpPr>
                    <p:cNvPr id="47" name="组合 53"/>
                    <p:cNvGrpSpPr/>
                    <p:nvPr/>
                  </p:nvGrpSpPr>
                  <p:grpSpPr>
                    <a:xfrm rot="480000">
                      <a:off x="5587" y="4026"/>
                      <a:ext cx="1643" cy="1585"/>
                      <a:chOff x="5609" y="4187"/>
                      <a:chExt cx="1509" cy="1464"/>
                    </a:xfrm>
                  </p:grpSpPr>
                  <p:sp>
                    <p:nvSpPr>
                      <p:cNvPr id="48" name=" 213"/>
                      <p:cNvSpPr/>
                      <p:nvPr/>
                    </p:nvSpPr>
                    <p:spPr>
                      <a:xfrm rot="3120000">
                        <a:off x="6339" y="4212"/>
                        <a:ext cx="669" cy="89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49" name=" 213"/>
                      <p:cNvSpPr/>
                      <p:nvPr/>
                    </p:nvSpPr>
                    <p:spPr>
                      <a:xfrm rot="19380000">
                        <a:off x="5713" y="4187"/>
                        <a:ext cx="771" cy="82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50" name=" 213"/>
                      <p:cNvSpPr/>
                      <p:nvPr/>
                    </p:nvSpPr>
                    <p:spPr>
                      <a:xfrm rot="13800000">
                        <a:off x="5668" y="4767"/>
                        <a:ext cx="707" cy="8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51" name=" 213"/>
                      <p:cNvSpPr/>
                      <p:nvPr/>
                    </p:nvSpPr>
                    <p:spPr>
                      <a:xfrm rot="8580000">
                        <a:off x="6203" y="4807"/>
                        <a:ext cx="758" cy="84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</p:grpSp>
                <p:grpSp>
                  <p:nvGrpSpPr>
                    <p:cNvPr id="52" name="组合 59"/>
                    <p:cNvGrpSpPr/>
                    <p:nvPr/>
                  </p:nvGrpSpPr>
                  <p:grpSpPr>
                    <a:xfrm rot="540000">
                      <a:off x="5993" y="4459"/>
                      <a:ext cx="746" cy="725"/>
                      <a:chOff x="5993" y="4459"/>
                      <a:chExt cx="746" cy="725"/>
                    </a:xfrm>
                  </p:grpSpPr>
                  <p:sp>
                    <p:nvSpPr>
                      <p:cNvPr id="60" name=" 213"/>
                      <p:cNvSpPr/>
                      <p:nvPr/>
                    </p:nvSpPr>
                    <p:spPr>
                      <a:xfrm rot="19440000">
                        <a:off x="6033" y="4459"/>
                        <a:ext cx="405" cy="4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1" name=" 213"/>
                      <p:cNvSpPr/>
                      <p:nvPr/>
                    </p:nvSpPr>
                    <p:spPr>
                      <a:xfrm rot="3360000">
                        <a:off x="6334" y="4503"/>
                        <a:ext cx="405" cy="4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2" name=" 213"/>
                      <p:cNvSpPr/>
                      <p:nvPr/>
                    </p:nvSpPr>
                    <p:spPr>
                      <a:xfrm rot="13860000">
                        <a:off x="5994" y="4761"/>
                        <a:ext cx="405" cy="4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4" name=" 213"/>
                      <p:cNvSpPr/>
                      <p:nvPr/>
                    </p:nvSpPr>
                    <p:spPr>
                      <a:xfrm rot="8760000">
                        <a:off x="6270" y="4790"/>
                        <a:ext cx="405" cy="3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</p:grpSp>
              </p:grpSp>
              <p:sp>
                <p:nvSpPr>
                  <p:cNvPr id="65" name="任意多边形 67"/>
                  <p:cNvSpPr/>
                  <p:nvPr/>
                </p:nvSpPr>
                <p:spPr>
                  <a:xfrm rot="21420000">
                    <a:off x="5431" y="6326"/>
                    <a:ext cx="2063" cy="623"/>
                  </a:xfrm>
                  <a:custGeom>
                    <a:avLst/>
                    <a:gdLst>
                      <a:gd name="connisteX0" fmla="*/ 0 w 1310005"/>
                      <a:gd name="connsiteY0" fmla="*/ 327105 h 376635"/>
                      <a:gd name="connisteX1" fmla="*/ 64770 w 1310005"/>
                      <a:gd name="connsiteY1" fmla="*/ 292180 h 376635"/>
                      <a:gd name="connisteX2" fmla="*/ 79375 w 1310005"/>
                      <a:gd name="connsiteY2" fmla="*/ 228045 h 376635"/>
                      <a:gd name="connisteX3" fmla="*/ 69850 w 1310005"/>
                      <a:gd name="connsiteY3" fmla="*/ 163275 h 376635"/>
                      <a:gd name="connisteX4" fmla="*/ 50165 w 1310005"/>
                      <a:gd name="connsiteY4" fmla="*/ 99140 h 376635"/>
                      <a:gd name="connisteX5" fmla="*/ 104775 w 1310005"/>
                      <a:gd name="connsiteY5" fmla="*/ 163275 h 376635"/>
                      <a:gd name="connisteX6" fmla="*/ 133985 w 1310005"/>
                      <a:gd name="connsiteY6" fmla="*/ 228045 h 376635"/>
                      <a:gd name="connisteX7" fmla="*/ 144145 w 1310005"/>
                      <a:gd name="connsiteY7" fmla="*/ 292180 h 376635"/>
                      <a:gd name="connisteX8" fmla="*/ 193675 w 1310005"/>
                      <a:gd name="connsiteY8" fmla="*/ 222965 h 376635"/>
                      <a:gd name="connisteX9" fmla="*/ 228600 w 1310005"/>
                      <a:gd name="connsiteY9" fmla="*/ 158830 h 376635"/>
                      <a:gd name="connisteX10" fmla="*/ 273050 w 1310005"/>
                      <a:gd name="connsiteY10" fmla="*/ 88980 h 376635"/>
                      <a:gd name="connisteX11" fmla="*/ 337820 w 1310005"/>
                      <a:gd name="connsiteY11" fmla="*/ 29290 h 376635"/>
                      <a:gd name="connisteX12" fmla="*/ 401955 w 1310005"/>
                      <a:gd name="connsiteY12" fmla="*/ 4525 h 376635"/>
                      <a:gd name="connisteX13" fmla="*/ 337820 w 1310005"/>
                      <a:gd name="connsiteY13" fmla="*/ 64215 h 376635"/>
                      <a:gd name="connisteX14" fmla="*/ 288290 w 1310005"/>
                      <a:gd name="connsiteY14" fmla="*/ 128985 h 376635"/>
                      <a:gd name="connisteX15" fmla="*/ 283210 w 1310005"/>
                      <a:gd name="connsiteY15" fmla="*/ 198200 h 376635"/>
                      <a:gd name="connisteX16" fmla="*/ 297815 w 1310005"/>
                      <a:gd name="connsiteY16" fmla="*/ 262970 h 376635"/>
                      <a:gd name="connisteX17" fmla="*/ 337820 w 1310005"/>
                      <a:gd name="connsiteY17" fmla="*/ 327105 h 376635"/>
                      <a:gd name="connisteX18" fmla="*/ 357505 w 1310005"/>
                      <a:gd name="connsiteY18" fmla="*/ 262970 h 376635"/>
                      <a:gd name="connisteX19" fmla="*/ 377190 w 1310005"/>
                      <a:gd name="connsiteY19" fmla="*/ 198200 h 376635"/>
                      <a:gd name="connisteX20" fmla="*/ 441960 w 1310005"/>
                      <a:gd name="connsiteY20" fmla="*/ 133430 h 376635"/>
                      <a:gd name="connisteX21" fmla="*/ 447040 w 1310005"/>
                      <a:gd name="connsiteY21" fmla="*/ 198200 h 376635"/>
                      <a:gd name="connisteX22" fmla="*/ 441960 w 1310005"/>
                      <a:gd name="connsiteY22" fmla="*/ 262970 h 376635"/>
                      <a:gd name="connisteX23" fmla="*/ 447040 w 1310005"/>
                      <a:gd name="connsiteY23" fmla="*/ 327105 h 376635"/>
                      <a:gd name="connisteX24" fmla="*/ 511175 w 1310005"/>
                      <a:gd name="connsiteY24" fmla="*/ 351870 h 376635"/>
                      <a:gd name="connisteX25" fmla="*/ 555625 w 1310005"/>
                      <a:gd name="connsiteY25" fmla="*/ 287735 h 376635"/>
                      <a:gd name="connisteX26" fmla="*/ 560705 w 1310005"/>
                      <a:gd name="connsiteY26" fmla="*/ 222965 h 376635"/>
                      <a:gd name="connisteX27" fmla="*/ 560705 w 1310005"/>
                      <a:gd name="connsiteY27" fmla="*/ 153750 h 376635"/>
                      <a:gd name="connisteX28" fmla="*/ 546100 w 1310005"/>
                      <a:gd name="connsiteY28" fmla="*/ 88980 h 376635"/>
                      <a:gd name="connisteX29" fmla="*/ 610235 w 1310005"/>
                      <a:gd name="connsiteY29" fmla="*/ 118825 h 376635"/>
                      <a:gd name="connisteX30" fmla="*/ 669925 w 1310005"/>
                      <a:gd name="connsiteY30" fmla="*/ 183595 h 376635"/>
                      <a:gd name="connisteX31" fmla="*/ 680085 w 1310005"/>
                      <a:gd name="connsiteY31" fmla="*/ 252810 h 376635"/>
                      <a:gd name="connisteX32" fmla="*/ 689610 w 1310005"/>
                      <a:gd name="connsiteY32" fmla="*/ 317580 h 376635"/>
                      <a:gd name="connisteX33" fmla="*/ 744220 w 1310005"/>
                      <a:gd name="connsiteY33" fmla="*/ 252810 h 376635"/>
                      <a:gd name="connisteX34" fmla="*/ 764540 w 1310005"/>
                      <a:gd name="connsiteY34" fmla="*/ 183595 h 376635"/>
                      <a:gd name="connisteX35" fmla="*/ 803910 w 1310005"/>
                      <a:gd name="connsiteY35" fmla="*/ 118825 h 376635"/>
                      <a:gd name="connisteX36" fmla="*/ 858520 w 1310005"/>
                      <a:gd name="connsiteY36" fmla="*/ 54055 h 376635"/>
                      <a:gd name="connisteX37" fmla="*/ 923290 w 1310005"/>
                      <a:gd name="connsiteY37" fmla="*/ 80 h 376635"/>
                      <a:gd name="connisteX38" fmla="*/ 908050 w 1310005"/>
                      <a:gd name="connsiteY38" fmla="*/ 64215 h 376635"/>
                      <a:gd name="connisteX39" fmla="*/ 883285 w 1310005"/>
                      <a:gd name="connsiteY39" fmla="*/ 128985 h 376635"/>
                      <a:gd name="connisteX40" fmla="*/ 863600 w 1310005"/>
                      <a:gd name="connsiteY40" fmla="*/ 193120 h 376635"/>
                      <a:gd name="connisteX41" fmla="*/ 863600 w 1310005"/>
                      <a:gd name="connsiteY41" fmla="*/ 262970 h 376635"/>
                      <a:gd name="connisteX42" fmla="*/ 878205 w 1310005"/>
                      <a:gd name="connsiteY42" fmla="*/ 327105 h 376635"/>
                      <a:gd name="connisteX43" fmla="*/ 942975 w 1310005"/>
                      <a:gd name="connsiteY43" fmla="*/ 297260 h 376635"/>
                      <a:gd name="connisteX44" fmla="*/ 962660 w 1310005"/>
                      <a:gd name="connsiteY44" fmla="*/ 228045 h 376635"/>
                      <a:gd name="connisteX45" fmla="*/ 982345 w 1310005"/>
                      <a:gd name="connsiteY45" fmla="*/ 163275 h 376635"/>
                      <a:gd name="connisteX46" fmla="*/ 987425 w 1310005"/>
                      <a:gd name="connsiteY46" fmla="*/ 99140 h 376635"/>
                      <a:gd name="connisteX47" fmla="*/ 1052195 w 1310005"/>
                      <a:gd name="connsiteY47" fmla="*/ 138510 h 376635"/>
                      <a:gd name="connisteX48" fmla="*/ 1052195 w 1310005"/>
                      <a:gd name="connsiteY48" fmla="*/ 208360 h 376635"/>
                      <a:gd name="connisteX49" fmla="*/ 1047115 w 1310005"/>
                      <a:gd name="connsiteY49" fmla="*/ 272495 h 376635"/>
                      <a:gd name="connisteX50" fmla="*/ 1022350 w 1310005"/>
                      <a:gd name="connsiteY50" fmla="*/ 337265 h 376635"/>
                      <a:gd name="connisteX51" fmla="*/ 1086485 w 1310005"/>
                      <a:gd name="connsiteY51" fmla="*/ 287735 h 376635"/>
                      <a:gd name="connisteX52" fmla="*/ 1126490 w 1310005"/>
                      <a:gd name="connsiteY52" fmla="*/ 222965 h 376635"/>
                      <a:gd name="connisteX53" fmla="*/ 1181100 w 1310005"/>
                      <a:gd name="connsiteY53" fmla="*/ 158830 h 376635"/>
                      <a:gd name="connisteX54" fmla="*/ 1245235 w 1310005"/>
                      <a:gd name="connsiteY54" fmla="*/ 108665 h 376635"/>
                      <a:gd name="connisteX55" fmla="*/ 1310005 w 1310005"/>
                      <a:gd name="connsiteY55" fmla="*/ 94060 h 376635"/>
                      <a:gd name="connisteX56" fmla="*/ 1245235 w 1310005"/>
                      <a:gd name="connsiteY56" fmla="*/ 153750 h 376635"/>
                      <a:gd name="connisteX57" fmla="*/ 1190625 w 1310005"/>
                      <a:gd name="connsiteY57" fmla="*/ 217885 h 376635"/>
                      <a:gd name="connisteX58" fmla="*/ 1186180 w 1310005"/>
                      <a:gd name="connsiteY58" fmla="*/ 282655 h 376635"/>
                      <a:gd name="connisteX59" fmla="*/ 1205865 w 1310005"/>
                      <a:gd name="connsiteY59" fmla="*/ 346790 h 376635"/>
                      <a:gd name="connisteX60" fmla="*/ 1270000 w 1310005"/>
                      <a:gd name="connsiteY60" fmla="*/ 376635 h 376635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  <a:cxn ang="0">
                        <a:pos x="connisteX8" y="connsiteY8"/>
                      </a:cxn>
                      <a:cxn ang="0">
                        <a:pos x="connisteX9" y="connsiteY9"/>
                      </a:cxn>
                      <a:cxn ang="0">
                        <a:pos x="connisteX10" y="connsiteY10"/>
                      </a:cxn>
                      <a:cxn ang="0">
                        <a:pos x="connisteX11" y="connsiteY11"/>
                      </a:cxn>
                      <a:cxn ang="0">
                        <a:pos x="connisteX12" y="connsiteY12"/>
                      </a:cxn>
                      <a:cxn ang="0">
                        <a:pos x="connisteX13" y="connsiteY13"/>
                      </a:cxn>
                      <a:cxn ang="0">
                        <a:pos x="connisteX14" y="connsiteY14"/>
                      </a:cxn>
                      <a:cxn ang="0">
                        <a:pos x="connisteX15" y="connsiteY15"/>
                      </a:cxn>
                      <a:cxn ang="0">
                        <a:pos x="connisteX16" y="connsiteY16"/>
                      </a:cxn>
                      <a:cxn ang="0">
                        <a:pos x="connisteX17" y="connsiteY17"/>
                      </a:cxn>
                      <a:cxn ang="0">
                        <a:pos x="connisteX18" y="connsiteY18"/>
                      </a:cxn>
                      <a:cxn ang="0">
                        <a:pos x="connisteX19" y="connsiteY19"/>
                      </a:cxn>
                      <a:cxn ang="0">
                        <a:pos x="connisteX20" y="connsiteY20"/>
                      </a:cxn>
                      <a:cxn ang="0">
                        <a:pos x="connisteX21" y="connsiteY21"/>
                      </a:cxn>
                      <a:cxn ang="0">
                        <a:pos x="connisteX22" y="connsiteY22"/>
                      </a:cxn>
                      <a:cxn ang="0">
                        <a:pos x="connisteX23" y="connsiteY23"/>
                      </a:cxn>
                      <a:cxn ang="0">
                        <a:pos x="connisteX24" y="connsiteY24"/>
                      </a:cxn>
                      <a:cxn ang="0">
                        <a:pos x="connisteX25" y="connsiteY25"/>
                      </a:cxn>
                      <a:cxn ang="0">
                        <a:pos x="connisteX26" y="connsiteY26"/>
                      </a:cxn>
                      <a:cxn ang="0">
                        <a:pos x="connisteX27" y="connsiteY27"/>
                      </a:cxn>
                      <a:cxn ang="0">
                        <a:pos x="connisteX28" y="connsiteY28"/>
                      </a:cxn>
                      <a:cxn ang="0">
                        <a:pos x="connisteX29" y="connsiteY29"/>
                      </a:cxn>
                      <a:cxn ang="0">
                        <a:pos x="connisteX30" y="connsiteY30"/>
                      </a:cxn>
                      <a:cxn ang="0">
                        <a:pos x="connisteX31" y="connsiteY31"/>
                      </a:cxn>
                      <a:cxn ang="0">
                        <a:pos x="connisteX32" y="connsiteY32"/>
                      </a:cxn>
                      <a:cxn ang="0">
                        <a:pos x="connisteX33" y="connsiteY33"/>
                      </a:cxn>
                      <a:cxn ang="0">
                        <a:pos x="connisteX34" y="connsiteY34"/>
                      </a:cxn>
                      <a:cxn ang="0">
                        <a:pos x="connisteX35" y="connsiteY35"/>
                      </a:cxn>
                      <a:cxn ang="0">
                        <a:pos x="connisteX36" y="connsiteY36"/>
                      </a:cxn>
                      <a:cxn ang="0">
                        <a:pos x="connisteX37" y="connsiteY37"/>
                      </a:cxn>
                      <a:cxn ang="0">
                        <a:pos x="connisteX38" y="connsiteY38"/>
                      </a:cxn>
                      <a:cxn ang="0">
                        <a:pos x="connisteX39" y="connsiteY39"/>
                      </a:cxn>
                      <a:cxn ang="0">
                        <a:pos x="connisteX40" y="connsiteY40"/>
                      </a:cxn>
                      <a:cxn ang="0">
                        <a:pos x="connisteX41" y="connsiteY41"/>
                      </a:cxn>
                      <a:cxn ang="0">
                        <a:pos x="connisteX42" y="connsiteY42"/>
                      </a:cxn>
                      <a:cxn ang="0">
                        <a:pos x="connisteX43" y="connsiteY43"/>
                      </a:cxn>
                      <a:cxn ang="0">
                        <a:pos x="connisteX44" y="connsiteY44"/>
                      </a:cxn>
                      <a:cxn ang="0">
                        <a:pos x="connisteX45" y="connsiteY45"/>
                      </a:cxn>
                      <a:cxn ang="0">
                        <a:pos x="connisteX46" y="connsiteY46"/>
                      </a:cxn>
                      <a:cxn ang="0">
                        <a:pos x="connisteX47" y="connsiteY47"/>
                      </a:cxn>
                      <a:cxn ang="0">
                        <a:pos x="connisteX48" y="connsiteY48"/>
                      </a:cxn>
                      <a:cxn ang="0">
                        <a:pos x="connisteX49" y="connsiteY49"/>
                      </a:cxn>
                      <a:cxn ang="0">
                        <a:pos x="connisteX50" y="connsiteY50"/>
                      </a:cxn>
                      <a:cxn ang="0">
                        <a:pos x="connisteX51" y="connsiteY51"/>
                      </a:cxn>
                      <a:cxn ang="0">
                        <a:pos x="connisteX52" y="connsiteY52"/>
                      </a:cxn>
                      <a:cxn ang="0">
                        <a:pos x="connisteX53" y="connsiteY53"/>
                      </a:cxn>
                      <a:cxn ang="0">
                        <a:pos x="connisteX54" y="connsiteY54"/>
                      </a:cxn>
                      <a:cxn ang="0">
                        <a:pos x="connisteX55" y="connsiteY55"/>
                      </a:cxn>
                      <a:cxn ang="0">
                        <a:pos x="connisteX56" y="connsiteY56"/>
                      </a:cxn>
                      <a:cxn ang="0">
                        <a:pos x="connisteX57" y="connsiteY57"/>
                      </a:cxn>
                      <a:cxn ang="0">
                        <a:pos x="connisteX58" y="connsiteY58"/>
                      </a:cxn>
                      <a:cxn ang="0">
                        <a:pos x="connisteX59" y="connsiteY59"/>
                      </a:cxn>
                      <a:cxn ang="0">
                        <a:pos x="connisteX60" y="connsiteY60"/>
                      </a:cxn>
                    </a:cxnLst>
                    <a:rect l="l" t="t" r="r" b="b"/>
                    <a:pathLst>
                      <a:path w="1310005" h="376635">
                        <a:moveTo>
                          <a:pt x="0" y="327105"/>
                        </a:moveTo>
                        <a:cubicBezTo>
                          <a:pt x="12700" y="321390"/>
                          <a:pt x="48895" y="311865"/>
                          <a:pt x="64770" y="292180"/>
                        </a:cubicBezTo>
                        <a:cubicBezTo>
                          <a:pt x="80645" y="272495"/>
                          <a:pt x="78105" y="254080"/>
                          <a:pt x="79375" y="228045"/>
                        </a:cubicBezTo>
                        <a:cubicBezTo>
                          <a:pt x="80645" y="202010"/>
                          <a:pt x="75565" y="189310"/>
                          <a:pt x="69850" y="163275"/>
                        </a:cubicBezTo>
                        <a:cubicBezTo>
                          <a:pt x="64135" y="137240"/>
                          <a:pt x="43180" y="99140"/>
                          <a:pt x="50165" y="99140"/>
                        </a:cubicBezTo>
                        <a:cubicBezTo>
                          <a:pt x="57150" y="99140"/>
                          <a:pt x="88265" y="137240"/>
                          <a:pt x="104775" y="163275"/>
                        </a:cubicBezTo>
                        <a:cubicBezTo>
                          <a:pt x="121285" y="189310"/>
                          <a:pt x="126365" y="202010"/>
                          <a:pt x="133985" y="228045"/>
                        </a:cubicBezTo>
                        <a:cubicBezTo>
                          <a:pt x="141605" y="254080"/>
                          <a:pt x="132080" y="293450"/>
                          <a:pt x="144145" y="292180"/>
                        </a:cubicBezTo>
                        <a:cubicBezTo>
                          <a:pt x="156210" y="290910"/>
                          <a:pt x="176530" y="249635"/>
                          <a:pt x="193675" y="222965"/>
                        </a:cubicBezTo>
                        <a:cubicBezTo>
                          <a:pt x="210820" y="196295"/>
                          <a:pt x="212725" y="185500"/>
                          <a:pt x="228600" y="158830"/>
                        </a:cubicBezTo>
                        <a:cubicBezTo>
                          <a:pt x="244475" y="132160"/>
                          <a:pt x="251460" y="115015"/>
                          <a:pt x="273050" y="88980"/>
                        </a:cubicBezTo>
                        <a:cubicBezTo>
                          <a:pt x="294640" y="62945"/>
                          <a:pt x="311785" y="46435"/>
                          <a:pt x="337820" y="29290"/>
                        </a:cubicBezTo>
                        <a:cubicBezTo>
                          <a:pt x="363855" y="12145"/>
                          <a:pt x="401955" y="-2460"/>
                          <a:pt x="401955" y="4525"/>
                        </a:cubicBezTo>
                        <a:cubicBezTo>
                          <a:pt x="401955" y="11510"/>
                          <a:pt x="360680" y="39450"/>
                          <a:pt x="337820" y="64215"/>
                        </a:cubicBezTo>
                        <a:cubicBezTo>
                          <a:pt x="314960" y="88980"/>
                          <a:pt x="299085" y="102315"/>
                          <a:pt x="288290" y="128985"/>
                        </a:cubicBezTo>
                        <a:cubicBezTo>
                          <a:pt x="277495" y="155655"/>
                          <a:pt x="281305" y="171530"/>
                          <a:pt x="283210" y="198200"/>
                        </a:cubicBezTo>
                        <a:cubicBezTo>
                          <a:pt x="285115" y="224870"/>
                          <a:pt x="287020" y="236935"/>
                          <a:pt x="297815" y="262970"/>
                        </a:cubicBezTo>
                        <a:cubicBezTo>
                          <a:pt x="308610" y="289005"/>
                          <a:pt x="325755" y="327105"/>
                          <a:pt x="337820" y="327105"/>
                        </a:cubicBezTo>
                        <a:cubicBezTo>
                          <a:pt x="349885" y="327105"/>
                          <a:pt x="349885" y="289005"/>
                          <a:pt x="357505" y="262970"/>
                        </a:cubicBezTo>
                        <a:cubicBezTo>
                          <a:pt x="365125" y="236935"/>
                          <a:pt x="360045" y="224235"/>
                          <a:pt x="377190" y="198200"/>
                        </a:cubicBezTo>
                        <a:cubicBezTo>
                          <a:pt x="394335" y="172165"/>
                          <a:pt x="427990" y="133430"/>
                          <a:pt x="441960" y="133430"/>
                        </a:cubicBezTo>
                        <a:cubicBezTo>
                          <a:pt x="455930" y="133430"/>
                          <a:pt x="447040" y="172165"/>
                          <a:pt x="447040" y="198200"/>
                        </a:cubicBezTo>
                        <a:cubicBezTo>
                          <a:pt x="447040" y="224235"/>
                          <a:pt x="441960" y="236935"/>
                          <a:pt x="441960" y="262970"/>
                        </a:cubicBezTo>
                        <a:cubicBezTo>
                          <a:pt x="441960" y="289005"/>
                          <a:pt x="433070" y="309325"/>
                          <a:pt x="447040" y="327105"/>
                        </a:cubicBezTo>
                        <a:cubicBezTo>
                          <a:pt x="461010" y="344885"/>
                          <a:pt x="489585" y="359490"/>
                          <a:pt x="511175" y="351870"/>
                        </a:cubicBezTo>
                        <a:cubicBezTo>
                          <a:pt x="532765" y="344250"/>
                          <a:pt x="545465" y="313770"/>
                          <a:pt x="555625" y="287735"/>
                        </a:cubicBezTo>
                        <a:cubicBezTo>
                          <a:pt x="565785" y="261700"/>
                          <a:pt x="559435" y="249635"/>
                          <a:pt x="560705" y="222965"/>
                        </a:cubicBezTo>
                        <a:cubicBezTo>
                          <a:pt x="561975" y="196295"/>
                          <a:pt x="563880" y="180420"/>
                          <a:pt x="560705" y="153750"/>
                        </a:cubicBezTo>
                        <a:cubicBezTo>
                          <a:pt x="557530" y="127080"/>
                          <a:pt x="535940" y="95965"/>
                          <a:pt x="546100" y="88980"/>
                        </a:cubicBezTo>
                        <a:cubicBezTo>
                          <a:pt x="556260" y="81995"/>
                          <a:pt x="585470" y="99775"/>
                          <a:pt x="610235" y="118825"/>
                        </a:cubicBezTo>
                        <a:cubicBezTo>
                          <a:pt x="635000" y="137875"/>
                          <a:pt x="655955" y="156925"/>
                          <a:pt x="669925" y="183595"/>
                        </a:cubicBezTo>
                        <a:cubicBezTo>
                          <a:pt x="683895" y="210265"/>
                          <a:pt x="676275" y="226140"/>
                          <a:pt x="680085" y="252810"/>
                        </a:cubicBezTo>
                        <a:cubicBezTo>
                          <a:pt x="683895" y="279480"/>
                          <a:pt x="676910" y="317580"/>
                          <a:pt x="689610" y="317580"/>
                        </a:cubicBezTo>
                        <a:cubicBezTo>
                          <a:pt x="702310" y="317580"/>
                          <a:pt x="728980" y="279480"/>
                          <a:pt x="744220" y="252810"/>
                        </a:cubicBezTo>
                        <a:cubicBezTo>
                          <a:pt x="759460" y="226140"/>
                          <a:pt x="752475" y="210265"/>
                          <a:pt x="764540" y="183595"/>
                        </a:cubicBezTo>
                        <a:cubicBezTo>
                          <a:pt x="776605" y="156925"/>
                          <a:pt x="784860" y="144860"/>
                          <a:pt x="803910" y="118825"/>
                        </a:cubicBezTo>
                        <a:cubicBezTo>
                          <a:pt x="822960" y="92790"/>
                          <a:pt x="834390" y="77550"/>
                          <a:pt x="858520" y="54055"/>
                        </a:cubicBezTo>
                        <a:cubicBezTo>
                          <a:pt x="882650" y="30560"/>
                          <a:pt x="913130" y="-1825"/>
                          <a:pt x="923290" y="80"/>
                        </a:cubicBezTo>
                        <a:cubicBezTo>
                          <a:pt x="933450" y="1985"/>
                          <a:pt x="916305" y="38180"/>
                          <a:pt x="908050" y="64215"/>
                        </a:cubicBezTo>
                        <a:cubicBezTo>
                          <a:pt x="899795" y="90250"/>
                          <a:pt x="892175" y="102950"/>
                          <a:pt x="883285" y="128985"/>
                        </a:cubicBezTo>
                        <a:cubicBezTo>
                          <a:pt x="874395" y="155020"/>
                          <a:pt x="867410" y="166450"/>
                          <a:pt x="863600" y="193120"/>
                        </a:cubicBezTo>
                        <a:cubicBezTo>
                          <a:pt x="859790" y="219790"/>
                          <a:pt x="860425" y="236300"/>
                          <a:pt x="863600" y="262970"/>
                        </a:cubicBezTo>
                        <a:cubicBezTo>
                          <a:pt x="866775" y="289640"/>
                          <a:pt x="862330" y="320120"/>
                          <a:pt x="878205" y="327105"/>
                        </a:cubicBezTo>
                        <a:cubicBezTo>
                          <a:pt x="894080" y="334090"/>
                          <a:pt x="925830" y="316945"/>
                          <a:pt x="942975" y="297260"/>
                        </a:cubicBezTo>
                        <a:cubicBezTo>
                          <a:pt x="960120" y="277575"/>
                          <a:pt x="955040" y="254715"/>
                          <a:pt x="962660" y="228045"/>
                        </a:cubicBezTo>
                        <a:cubicBezTo>
                          <a:pt x="970280" y="201375"/>
                          <a:pt x="977265" y="189310"/>
                          <a:pt x="982345" y="163275"/>
                        </a:cubicBezTo>
                        <a:cubicBezTo>
                          <a:pt x="987425" y="137240"/>
                          <a:pt x="973455" y="104220"/>
                          <a:pt x="987425" y="99140"/>
                        </a:cubicBezTo>
                        <a:cubicBezTo>
                          <a:pt x="1001395" y="94060"/>
                          <a:pt x="1039495" y="116920"/>
                          <a:pt x="1052195" y="138510"/>
                        </a:cubicBezTo>
                        <a:cubicBezTo>
                          <a:pt x="1064895" y="160100"/>
                          <a:pt x="1053465" y="181690"/>
                          <a:pt x="1052195" y="208360"/>
                        </a:cubicBezTo>
                        <a:cubicBezTo>
                          <a:pt x="1050925" y="235030"/>
                          <a:pt x="1052830" y="246460"/>
                          <a:pt x="1047115" y="272495"/>
                        </a:cubicBezTo>
                        <a:cubicBezTo>
                          <a:pt x="1041400" y="298530"/>
                          <a:pt x="1014730" y="334090"/>
                          <a:pt x="1022350" y="337265"/>
                        </a:cubicBezTo>
                        <a:cubicBezTo>
                          <a:pt x="1029970" y="340440"/>
                          <a:pt x="1065530" y="310595"/>
                          <a:pt x="1086485" y="287735"/>
                        </a:cubicBezTo>
                        <a:cubicBezTo>
                          <a:pt x="1107440" y="264875"/>
                          <a:pt x="1107440" y="249000"/>
                          <a:pt x="1126490" y="222965"/>
                        </a:cubicBezTo>
                        <a:cubicBezTo>
                          <a:pt x="1145540" y="196930"/>
                          <a:pt x="1157605" y="181690"/>
                          <a:pt x="1181100" y="158830"/>
                        </a:cubicBezTo>
                        <a:cubicBezTo>
                          <a:pt x="1204595" y="135970"/>
                          <a:pt x="1219200" y="121365"/>
                          <a:pt x="1245235" y="108665"/>
                        </a:cubicBezTo>
                        <a:cubicBezTo>
                          <a:pt x="1271270" y="95965"/>
                          <a:pt x="1310005" y="85170"/>
                          <a:pt x="1310005" y="94060"/>
                        </a:cubicBezTo>
                        <a:cubicBezTo>
                          <a:pt x="1310005" y="102950"/>
                          <a:pt x="1269365" y="128985"/>
                          <a:pt x="1245235" y="153750"/>
                        </a:cubicBezTo>
                        <a:cubicBezTo>
                          <a:pt x="1221105" y="178515"/>
                          <a:pt x="1202690" y="191850"/>
                          <a:pt x="1190625" y="217885"/>
                        </a:cubicBezTo>
                        <a:cubicBezTo>
                          <a:pt x="1178560" y="243920"/>
                          <a:pt x="1183005" y="256620"/>
                          <a:pt x="1186180" y="282655"/>
                        </a:cubicBezTo>
                        <a:cubicBezTo>
                          <a:pt x="1189355" y="308690"/>
                          <a:pt x="1189355" y="327740"/>
                          <a:pt x="1205865" y="346790"/>
                        </a:cubicBezTo>
                        <a:cubicBezTo>
                          <a:pt x="1222375" y="365840"/>
                          <a:pt x="1257300" y="372190"/>
                          <a:pt x="1270000" y="376635"/>
                        </a:cubicBezTo>
                      </a:path>
                    </a:pathLst>
                  </a:cu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</p:grpSp>
          </p:grpSp>
          <p:sp>
            <p:nvSpPr>
              <p:cNvPr id="66" name="任意多边形 73"/>
              <p:cNvSpPr/>
              <p:nvPr/>
            </p:nvSpPr>
            <p:spPr>
              <a:xfrm>
                <a:off x="6133" y="5665"/>
                <a:ext cx="120" cy="120"/>
              </a:xfrm>
              <a:custGeom>
                <a:avLst/>
                <a:gdLst>
                  <a:gd name="connisteX0" fmla="*/ 21674 w 66759"/>
                  <a:gd name="connsiteY0" fmla="*/ 0 h 74653"/>
                  <a:gd name="connisteX1" fmla="*/ 1989 w 66759"/>
                  <a:gd name="connsiteY1" fmla="*/ 64135 h 74653"/>
                  <a:gd name="connisteX2" fmla="*/ 66759 w 66759"/>
                  <a:gd name="connsiteY2" fmla="*/ 74295 h 74653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66759" h="74653">
                    <a:moveTo>
                      <a:pt x="21674" y="0"/>
                    </a:moveTo>
                    <a:cubicBezTo>
                      <a:pt x="16594" y="12700"/>
                      <a:pt x="-6901" y="49530"/>
                      <a:pt x="1989" y="64135"/>
                    </a:cubicBezTo>
                    <a:cubicBezTo>
                      <a:pt x="10879" y="78740"/>
                      <a:pt x="53424" y="73660"/>
                      <a:pt x="66759" y="74295"/>
                    </a:cubicBezTo>
                  </a:path>
                </a:pathLst>
              </a:custGeom>
              <a:noFill/>
              <a:ln>
                <a:solidFill>
                  <a:srgbClr val="F07D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8" name="任意多边形 76"/>
              <p:cNvSpPr/>
              <p:nvPr/>
            </p:nvSpPr>
            <p:spPr>
              <a:xfrm>
                <a:off x="6721" y="5611"/>
                <a:ext cx="120" cy="204"/>
              </a:xfrm>
              <a:custGeom>
                <a:avLst/>
                <a:gdLst>
                  <a:gd name="connisteX0" fmla="*/ 0 w 111606"/>
                  <a:gd name="connsiteY0" fmla="*/ 26149 h 194424"/>
                  <a:gd name="connisteX1" fmla="*/ 64135 w 111606"/>
                  <a:gd name="connsiteY1" fmla="*/ 1384 h 194424"/>
                  <a:gd name="connisteX2" fmla="*/ 99060 w 111606"/>
                  <a:gd name="connsiteY2" fmla="*/ 65519 h 194424"/>
                  <a:gd name="connisteX3" fmla="*/ 34290 w 111606"/>
                  <a:gd name="connsiteY3" fmla="*/ 85839 h 194424"/>
                  <a:gd name="connisteX4" fmla="*/ 99060 w 111606"/>
                  <a:gd name="connsiteY4" fmla="*/ 105524 h 194424"/>
                  <a:gd name="connisteX5" fmla="*/ 104140 w 111606"/>
                  <a:gd name="connsiteY5" fmla="*/ 169659 h 194424"/>
                  <a:gd name="connisteX6" fmla="*/ 39370 w 111606"/>
                  <a:gd name="connsiteY6" fmla="*/ 194424 h 194424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</a:cxnLst>
                <a:rect l="l" t="t" r="r" b="b"/>
                <a:pathLst>
                  <a:path w="111606" h="194424">
                    <a:moveTo>
                      <a:pt x="0" y="26149"/>
                    </a:moveTo>
                    <a:cubicBezTo>
                      <a:pt x="12065" y="19799"/>
                      <a:pt x="44450" y="-6236"/>
                      <a:pt x="64135" y="1384"/>
                    </a:cubicBezTo>
                    <a:cubicBezTo>
                      <a:pt x="83820" y="9004"/>
                      <a:pt x="104775" y="48374"/>
                      <a:pt x="99060" y="65519"/>
                    </a:cubicBezTo>
                    <a:cubicBezTo>
                      <a:pt x="93345" y="82664"/>
                      <a:pt x="34290" y="77584"/>
                      <a:pt x="34290" y="85839"/>
                    </a:cubicBezTo>
                    <a:cubicBezTo>
                      <a:pt x="34290" y="94094"/>
                      <a:pt x="85090" y="89014"/>
                      <a:pt x="99060" y="105524"/>
                    </a:cubicBezTo>
                    <a:cubicBezTo>
                      <a:pt x="113030" y="122034"/>
                      <a:pt x="116205" y="151879"/>
                      <a:pt x="104140" y="169659"/>
                    </a:cubicBezTo>
                    <a:cubicBezTo>
                      <a:pt x="92075" y="187439"/>
                      <a:pt x="52705" y="190614"/>
                      <a:pt x="39370" y="194424"/>
                    </a:cubicBezTo>
                  </a:path>
                </a:pathLst>
              </a:custGeom>
              <a:noFill/>
              <a:ln>
                <a:solidFill>
                  <a:srgbClr val="F07D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9" name="任意多边形 78"/>
              <p:cNvSpPr/>
              <p:nvPr/>
            </p:nvSpPr>
            <p:spPr>
              <a:xfrm>
                <a:off x="7026" y="5604"/>
                <a:ext cx="120" cy="182"/>
              </a:xfrm>
              <a:custGeom>
                <a:avLst/>
                <a:gdLst>
                  <a:gd name="connisteX0" fmla="*/ 96814 w 126958"/>
                  <a:gd name="connsiteY0" fmla="*/ 104506 h 194041"/>
                  <a:gd name="connisteX1" fmla="*/ 32044 w 126958"/>
                  <a:gd name="connsiteY1" fmla="*/ 109586 h 194041"/>
                  <a:gd name="connisteX2" fmla="*/ 2199 w 126958"/>
                  <a:gd name="connsiteY2" fmla="*/ 44816 h 194041"/>
                  <a:gd name="connisteX3" fmla="*/ 77129 w 126958"/>
                  <a:gd name="connsiteY3" fmla="*/ 366 h 194041"/>
                  <a:gd name="connisteX4" fmla="*/ 126659 w 126958"/>
                  <a:gd name="connsiteY4" fmla="*/ 64501 h 194041"/>
                  <a:gd name="connisteX5" fmla="*/ 91734 w 126958"/>
                  <a:gd name="connsiteY5" fmla="*/ 129271 h 194041"/>
                  <a:gd name="connisteX6" fmla="*/ 51729 w 126958"/>
                  <a:gd name="connsiteY6" fmla="*/ 194041 h 194041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</a:cxnLst>
                <a:rect l="l" t="t" r="r" b="b"/>
                <a:pathLst>
                  <a:path w="126958" h="194041">
                    <a:moveTo>
                      <a:pt x="96815" y="104506"/>
                    </a:moveTo>
                    <a:cubicBezTo>
                      <a:pt x="84750" y="107046"/>
                      <a:pt x="51095" y="121651"/>
                      <a:pt x="32045" y="109586"/>
                    </a:cubicBezTo>
                    <a:cubicBezTo>
                      <a:pt x="12995" y="97521"/>
                      <a:pt x="-6690" y="66406"/>
                      <a:pt x="2200" y="44816"/>
                    </a:cubicBezTo>
                    <a:cubicBezTo>
                      <a:pt x="11090" y="23226"/>
                      <a:pt x="52365" y="-3444"/>
                      <a:pt x="77130" y="366"/>
                    </a:cubicBezTo>
                    <a:cubicBezTo>
                      <a:pt x="101895" y="4176"/>
                      <a:pt x="123485" y="38466"/>
                      <a:pt x="126660" y="64501"/>
                    </a:cubicBezTo>
                    <a:cubicBezTo>
                      <a:pt x="129835" y="90536"/>
                      <a:pt x="106975" y="103236"/>
                      <a:pt x="91735" y="129271"/>
                    </a:cubicBezTo>
                    <a:cubicBezTo>
                      <a:pt x="76495" y="155306"/>
                      <a:pt x="58715" y="182611"/>
                      <a:pt x="51730" y="194041"/>
                    </a:cubicBezTo>
                  </a:path>
                </a:pathLst>
              </a:custGeom>
              <a:noFill/>
              <a:ln>
                <a:solidFill>
                  <a:srgbClr val="F07D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70" name="任意多边形 82"/>
            <p:cNvSpPr/>
            <p:nvPr/>
          </p:nvSpPr>
          <p:spPr>
            <a:xfrm>
              <a:off x="7325" y="5909"/>
              <a:ext cx="16" cy="203"/>
            </a:xfrm>
            <a:custGeom>
              <a:avLst/>
              <a:gdLst>
                <a:gd name="connisteX0" fmla="*/ 9525 w 10371"/>
                <a:gd name="connsiteY0" fmla="*/ 0 h 128905"/>
                <a:gd name="connisteX1" fmla="*/ 9525 w 10371"/>
                <a:gd name="connsiteY1" fmla="*/ 64770 h 128905"/>
                <a:gd name="connisteX2" fmla="*/ 0 w 10371"/>
                <a:gd name="connsiteY2" fmla="*/ 128905 h 1289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0372" h="128905">
                  <a:moveTo>
                    <a:pt x="9525" y="0"/>
                  </a:moveTo>
                  <a:cubicBezTo>
                    <a:pt x="9525" y="11430"/>
                    <a:pt x="11430" y="38735"/>
                    <a:pt x="9525" y="64770"/>
                  </a:cubicBezTo>
                  <a:cubicBezTo>
                    <a:pt x="7620" y="90805"/>
                    <a:pt x="1905" y="117475"/>
                    <a:pt x="0" y="128905"/>
                  </a:cubicBezTo>
                </a:path>
              </a:pathLst>
            </a:custGeom>
            <a:noFill/>
            <a:ln>
              <a:solidFill>
                <a:srgbClr val="F07D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422671" y="571201"/>
            <a:ext cx="6068291" cy="5664647"/>
            <a:chOff x="2496157" y="237388"/>
            <a:chExt cx="6822015" cy="638322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99730" y="237388"/>
              <a:ext cx="6818442" cy="638322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6157" y="237388"/>
              <a:ext cx="6822015" cy="6383065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346734" y="829931"/>
            <a:ext cx="5144671" cy="5197160"/>
            <a:chOff x="346734" y="829931"/>
            <a:chExt cx="5144671" cy="519716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734" y="829931"/>
              <a:ext cx="5144671" cy="5197160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1450931" y="2161083"/>
              <a:ext cx="3844955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1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400083" y="2708275"/>
            <a:ext cx="5726834" cy="2189837"/>
            <a:chOff x="6400083" y="2708275"/>
            <a:chExt cx="5726834" cy="2189837"/>
          </a:xfrm>
        </p:grpSpPr>
        <p:grpSp>
          <p:nvGrpSpPr>
            <p:cNvPr id="13" name="组合 2"/>
            <p:cNvGrpSpPr/>
            <p:nvPr/>
          </p:nvGrpSpPr>
          <p:grpSpPr bwMode="auto">
            <a:xfrm>
              <a:off x="6888163" y="3098800"/>
              <a:ext cx="4900564" cy="696219"/>
              <a:chOff x="322440" y="4184903"/>
              <a:chExt cx="4900847" cy="696454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1198791" y="4184903"/>
                <a:ext cx="4024496" cy="696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3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项目缺点及展望</a:t>
                </a:r>
                <a:endParaRPr lang="zh-CN" altLang="en-US" sz="3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5" name="组合 4"/>
              <p:cNvGrpSpPr/>
              <p:nvPr/>
            </p:nvGrpSpPr>
            <p:grpSpPr bwMode="auto">
              <a:xfrm>
                <a:off x="322440" y="4202901"/>
                <a:ext cx="658251" cy="610334"/>
                <a:chOff x="2680724" y="3950006"/>
                <a:chExt cx="863174" cy="800339"/>
              </a:xfrm>
            </p:grpSpPr>
            <p:sp>
              <p:nvSpPr>
                <p:cNvPr id="16" name="任意多边形 15"/>
                <p:cNvSpPr/>
                <p:nvPr/>
              </p:nvSpPr>
              <p:spPr>
                <a:xfrm>
                  <a:off x="2711951" y="3949312"/>
                  <a:ext cx="832733" cy="801728"/>
                </a:xfrm>
                <a:custGeom>
                  <a:avLst/>
                  <a:gdLst>
                    <a:gd name="connsiteX0" fmla="*/ 0 w 637309"/>
                    <a:gd name="connsiteY0" fmla="*/ 235527 h 568036"/>
                    <a:gd name="connsiteX1" fmla="*/ 637309 w 637309"/>
                    <a:gd name="connsiteY1" fmla="*/ 0 h 568036"/>
                    <a:gd name="connsiteX2" fmla="*/ 318655 w 637309"/>
                    <a:gd name="connsiteY2" fmla="*/ 568036 h 568036"/>
                    <a:gd name="connsiteX3" fmla="*/ 318655 w 637309"/>
                    <a:gd name="connsiteY3" fmla="*/ 332509 h 568036"/>
                    <a:gd name="connsiteX4" fmla="*/ 0 w 637309"/>
                    <a:gd name="connsiteY4" fmla="*/ 235527 h 568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7309" h="568036">
                      <a:moveTo>
                        <a:pt x="0" y="235527"/>
                      </a:moveTo>
                      <a:lnTo>
                        <a:pt x="637309" y="0"/>
                      </a:lnTo>
                      <a:lnTo>
                        <a:pt x="318655" y="568036"/>
                      </a:lnTo>
                      <a:lnTo>
                        <a:pt x="318655" y="332509"/>
                      </a:lnTo>
                      <a:lnTo>
                        <a:pt x="0" y="235527"/>
                      </a:lnTo>
                      <a:close/>
                    </a:path>
                  </a:pathLst>
                </a:custGeom>
                <a:solidFill>
                  <a:srgbClr val="0E35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16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任意多边形 16"/>
                <p:cNvSpPr/>
                <p:nvPr/>
              </p:nvSpPr>
              <p:spPr>
                <a:xfrm>
                  <a:off x="2680724" y="3959723"/>
                  <a:ext cx="863960" cy="699691"/>
                </a:xfrm>
                <a:custGeom>
                  <a:avLst/>
                  <a:gdLst>
                    <a:gd name="connsiteX0" fmla="*/ 0 w 637309"/>
                    <a:gd name="connsiteY0" fmla="*/ 235527 h 568036"/>
                    <a:gd name="connsiteX1" fmla="*/ 637309 w 637309"/>
                    <a:gd name="connsiteY1" fmla="*/ 0 h 568036"/>
                    <a:gd name="connsiteX2" fmla="*/ 318655 w 637309"/>
                    <a:gd name="connsiteY2" fmla="*/ 568036 h 568036"/>
                    <a:gd name="connsiteX3" fmla="*/ 318655 w 637309"/>
                    <a:gd name="connsiteY3" fmla="*/ 332509 h 568036"/>
                    <a:gd name="connsiteX4" fmla="*/ 0 w 637309"/>
                    <a:gd name="connsiteY4" fmla="*/ 235527 h 568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7309" h="568036">
                      <a:moveTo>
                        <a:pt x="0" y="235527"/>
                      </a:moveTo>
                      <a:lnTo>
                        <a:pt x="637309" y="0"/>
                      </a:lnTo>
                      <a:lnTo>
                        <a:pt x="318655" y="568036"/>
                      </a:lnTo>
                      <a:lnTo>
                        <a:pt x="318655" y="332509"/>
                      </a:lnTo>
                      <a:lnTo>
                        <a:pt x="0" y="235527"/>
                      </a:lnTo>
                      <a:close/>
                    </a:path>
                  </a:pathLst>
                </a:custGeom>
                <a:solidFill>
                  <a:srgbClr val="8FB3A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16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8" name="图文框 17"/>
            <p:cNvSpPr/>
            <p:nvPr/>
          </p:nvSpPr>
          <p:spPr>
            <a:xfrm>
              <a:off x="6672263" y="2708275"/>
              <a:ext cx="5289550" cy="1368425"/>
            </a:xfrm>
            <a:prstGeom prst="frame">
              <a:avLst>
                <a:gd name="adj1" fmla="val 1900"/>
              </a:avLst>
            </a:prstGeom>
            <a:gradFill>
              <a:gsLst>
                <a:gs pos="25000">
                  <a:srgbClr val="00D5B5"/>
                </a:gs>
                <a:gs pos="0">
                  <a:srgbClr val="F47508"/>
                </a:gs>
                <a:gs pos="49000">
                  <a:srgbClr val="F47508"/>
                </a:gs>
                <a:gs pos="72000">
                  <a:srgbClr val="0089AB"/>
                </a:gs>
                <a:gs pos="94000">
                  <a:srgbClr val="FEA300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矩形 33"/>
            <p:cNvSpPr>
              <a:spLocks noChangeArrowheads="1"/>
            </p:cNvSpPr>
            <p:nvPr/>
          </p:nvSpPr>
          <p:spPr bwMode="auto">
            <a:xfrm>
              <a:off x="6400083" y="4467225"/>
              <a:ext cx="572683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read the instructions and more work at the end of the manual template.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/>
          <a:srcRect l="13632" t="9293" r="6710" b="5218"/>
          <a:stretch>
            <a:fillRect/>
          </a:stretch>
        </p:blipFill>
        <p:spPr>
          <a:xfrm>
            <a:off x="261257" y="159659"/>
            <a:ext cx="949376" cy="8708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95189" y="333477"/>
            <a:ext cx="43372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项目缺点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모서리가 둥근 직사각형 21"/>
          <p:cNvSpPr/>
          <p:nvPr/>
        </p:nvSpPr>
        <p:spPr>
          <a:xfrm>
            <a:off x="2301277" y="1803278"/>
            <a:ext cx="3689541" cy="1908641"/>
          </a:xfrm>
          <a:prstGeom prst="roundRect">
            <a:avLst>
              <a:gd name="adj" fmla="val 16667"/>
            </a:avLst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kern="0" smtClean="0">
              <a:solidFill>
                <a:prstClr val="white"/>
              </a:solidFill>
              <a:latin typeface="Arial" panose="020B0604020202020204" pitchFamily="34" charset="0"/>
              <a:ea typeface="Malgun Gothic" panose="020B050302000002000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모서리가 둥근 직사각형 22"/>
          <p:cNvSpPr/>
          <p:nvPr/>
        </p:nvSpPr>
        <p:spPr>
          <a:xfrm>
            <a:off x="6403545" y="1803278"/>
            <a:ext cx="3689541" cy="1908641"/>
          </a:xfrm>
          <a:prstGeom prst="roundRect">
            <a:avLst>
              <a:gd name="adj" fmla="val 16667"/>
            </a:avLst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kern="0" smtClean="0">
              <a:solidFill>
                <a:prstClr val="white"/>
              </a:solidFill>
              <a:latin typeface="Arial" panose="020B0604020202020204" pitchFamily="34" charset="0"/>
              <a:ea typeface="Malgun Gothic" panose="020B050302000002000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모서리가 둥근 직사각형 23"/>
          <p:cNvSpPr/>
          <p:nvPr/>
        </p:nvSpPr>
        <p:spPr>
          <a:xfrm>
            <a:off x="2301277" y="3892179"/>
            <a:ext cx="3689541" cy="1908641"/>
          </a:xfrm>
          <a:prstGeom prst="roundRect">
            <a:avLst>
              <a:gd name="adj" fmla="val 16667"/>
            </a:avLst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kern="0" smtClean="0">
              <a:solidFill>
                <a:prstClr val="white"/>
              </a:solidFill>
              <a:latin typeface="Arial" panose="020B0604020202020204" pitchFamily="34" charset="0"/>
              <a:ea typeface="Malgun Gothic" panose="020B050302000002000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모서리가 둥근 직사각형 24"/>
          <p:cNvSpPr/>
          <p:nvPr/>
        </p:nvSpPr>
        <p:spPr>
          <a:xfrm>
            <a:off x="6403545" y="3892179"/>
            <a:ext cx="3689541" cy="1908641"/>
          </a:xfrm>
          <a:prstGeom prst="roundRect">
            <a:avLst>
              <a:gd name="adj" fmla="val 16667"/>
            </a:avLst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kern="0" smtClean="0">
              <a:solidFill>
                <a:prstClr val="white"/>
              </a:solidFill>
              <a:latin typeface="Arial" panose="020B0604020202020204" pitchFamily="34" charset="0"/>
              <a:ea typeface="Malgun Gothic" panose="020B050302000002000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타원 25@|1FFC:0|FBC:0|LFC:16777215|LBC:16777215"/>
          <p:cNvSpPr/>
          <p:nvPr/>
        </p:nvSpPr>
        <p:spPr>
          <a:xfrm>
            <a:off x="5056745" y="2566057"/>
            <a:ext cx="2239290" cy="2239291"/>
          </a:xfrm>
          <a:prstGeom prst="ellipse">
            <a:avLst/>
          </a:prstGeom>
          <a:solidFill>
            <a:srgbClr val="FFFFFF"/>
          </a:solidFill>
          <a:ln w="4445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원호 27@|1FFC:0|FBC:0|LFC:12566463|LBC:16777215"/>
          <p:cNvSpPr/>
          <p:nvPr/>
        </p:nvSpPr>
        <p:spPr>
          <a:xfrm>
            <a:off x="5281239" y="2776972"/>
            <a:ext cx="1807300" cy="1807299"/>
          </a:xfrm>
          <a:prstGeom prst="arc">
            <a:avLst>
              <a:gd name="adj1" fmla="val 16200000"/>
              <a:gd name="adj2" fmla="val 12086864"/>
            </a:avLst>
          </a:prstGeom>
          <a:noFill/>
          <a:ln w="63500" cap="flat" cmpd="sng" algn="ctr">
            <a:solidFill>
              <a:srgbClr val="ADBACA"/>
            </a:solidFill>
            <a:prstDash val="solid"/>
            <a:tailEnd type="triangle" w="lg" len="lg"/>
          </a:ln>
          <a:effectLst/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ctr" eaLnBrk="1" fontAlgn="base" latinLnBrk="1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kern="0" smtClean="0">
              <a:solidFill>
                <a:prstClr val="white"/>
              </a:solidFill>
              <a:latin typeface="Arial" panose="020B0604020202020204" pitchFamily="34" charset="0"/>
              <a:ea typeface="Malgun Gothic" panose="020B050302000002000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252"/>
          <p:cNvSpPr>
            <a:spLocks noEditPoints="1"/>
          </p:cNvSpPr>
          <p:nvPr/>
        </p:nvSpPr>
        <p:spPr bwMode="auto">
          <a:xfrm>
            <a:off x="5643189" y="3220585"/>
            <a:ext cx="1036829" cy="982668"/>
          </a:xfrm>
          <a:custGeom>
            <a:avLst/>
            <a:gdLst>
              <a:gd name="T0" fmla="*/ 294 w 301"/>
              <a:gd name="T1" fmla="*/ 107 h 285"/>
              <a:gd name="T2" fmla="*/ 137 w 301"/>
              <a:gd name="T3" fmla="*/ 9 h 285"/>
              <a:gd name="T4" fmla="*/ 7 w 301"/>
              <a:gd name="T5" fmla="*/ 139 h 285"/>
              <a:gd name="T6" fmla="*/ 64 w 301"/>
              <a:gd name="T7" fmla="*/ 218 h 285"/>
              <a:gd name="T8" fmla="*/ 36 w 301"/>
              <a:gd name="T9" fmla="*/ 268 h 285"/>
              <a:gd name="T10" fmla="*/ 122 w 301"/>
              <a:gd name="T11" fmla="*/ 237 h 285"/>
              <a:gd name="T12" fmla="*/ 164 w 301"/>
              <a:gd name="T13" fmla="*/ 237 h 285"/>
              <a:gd name="T14" fmla="*/ 294 w 301"/>
              <a:gd name="T15" fmla="*/ 107 h 285"/>
              <a:gd name="T16" fmla="*/ 80 w 301"/>
              <a:gd name="T17" fmla="*/ 143 h 285"/>
              <a:gd name="T18" fmla="*/ 60 w 301"/>
              <a:gd name="T19" fmla="*/ 123 h 285"/>
              <a:gd name="T20" fmla="*/ 80 w 301"/>
              <a:gd name="T21" fmla="*/ 103 h 285"/>
              <a:gd name="T22" fmla="*/ 100 w 301"/>
              <a:gd name="T23" fmla="*/ 123 h 285"/>
              <a:gd name="T24" fmla="*/ 80 w 301"/>
              <a:gd name="T25" fmla="*/ 143 h 285"/>
              <a:gd name="T26" fmla="*/ 151 w 301"/>
              <a:gd name="T27" fmla="*/ 143 h 285"/>
              <a:gd name="T28" fmla="*/ 131 w 301"/>
              <a:gd name="T29" fmla="*/ 123 h 285"/>
              <a:gd name="T30" fmla="*/ 151 w 301"/>
              <a:gd name="T31" fmla="*/ 103 h 285"/>
              <a:gd name="T32" fmla="*/ 172 w 301"/>
              <a:gd name="T33" fmla="*/ 123 h 285"/>
              <a:gd name="T34" fmla="*/ 151 w 301"/>
              <a:gd name="T35" fmla="*/ 143 h 285"/>
              <a:gd name="T36" fmla="*/ 223 w 301"/>
              <a:gd name="T37" fmla="*/ 143 h 285"/>
              <a:gd name="T38" fmla="*/ 203 w 301"/>
              <a:gd name="T39" fmla="*/ 123 h 285"/>
              <a:gd name="T40" fmla="*/ 223 w 301"/>
              <a:gd name="T41" fmla="*/ 103 h 285"/>
              <a:gd name="T42" fmla="*/ 243 w 301"/>
              <a:gd name="T43" fmla="*/ 123 h 285"/>
              <a:gd name="T44" fmla="*/ 223 w 301"/>
              <a:gd name="T45" fmla="*/ 143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rgbClr val="ADBAC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02479" y="1499331"/>
            <a:ext cx="3840426" cy="1721733"/>
            <a:chOff x="3525" y="3134"/>
            <a:chExt cx="6048" cy="2711"/>
          </a:xfrm>
        </p:grpSpPr>
        <p:sp>
          <p:nvSpPr>
            <p:cNvPr id="4" name="모서리가 둥근 직사각형 17"/>
            <p:cNvSpPr/>
            <p:nvPr/>
          </p:nvSpPr>
          <p:spPr>
            <a:xfrm>
              <a:off x="3525" y="3134"/>
              <a:ext cx="6048" cy="2711"/>
            </a:xfrm>
            <a:prstGeom prst="roundRect">
              <a:avLst>
                <a:gd name="adj" fmla="val 7355"/>
              </a:avLst>
            </a:prstGeom>
            <a:solidFill>
              <a:srgbClr val="504F43"/>
            </a:solidFill>
            <a:ln w="444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kumimoji="1" lang="ko-KR" altLang="en-US" kern="0" dirty="0">
                <a:solidFill>
                  <a:srgbClr val="FFFFFF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TextBox 13"/>
            <p:cNvSpPr txBox="1"/>
            <p:nvPr/>
          </p:nvSpPr>
          <p:spPr>
            <a:xfrm>
              <a:off x="4755" y="3793"/>
              <a:ext cx="3071" cy="48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spcBef>
                  <a:spcPct val="20000"/>
                </a:spcBef>
                <a:defRPr/>
              </a:pPr>
              <a:r>
                <a:rPr lang="en-US" altLang="zh-CN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</a:t>
              </a:r>
              <a:r>
                <a:rPr lang="zh-CN" altLang="en-US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、功能单一</a:t>
              </a:r>
              <a:endParaRPr lang="zh-CN" altLang="en-US" sz="2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TextBox 13"/>
            <p:cNvSpPr txBox="1"/>
            <p:nvPr/>
          </p:nvSpPr>
          <p:spPr>
            <a:xfrm>
              <a:off x="4620" y="4595"/>
              <a:ext cx="3676" cy="77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spcBef>
                  <a:spcPct val="20000"/>
                </a:spcBef>
                <a:defRPr/>
              </a:pPr>
              <a:r>
                <a:rPr lang="en-US" altLang="zh-CN" sz="16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zh-CN" altLang="en-US" sz="16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就一个完善的车载系统来说，功能过于薄弱</a:t>
              </a:r>
              <a:endPara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612187" y="4078968"/>
            <a:ext cx="3838754" cy="1721733"/>
            <a:chOff x="9788" y="6062"/>
            <a:chExt cx="6045" cy="2711"/>
          </a:xfrm>
        </p:grpSpPr>
        <p:sp>
          <p:nvSpPr>
            <p:cNvPr id="7" name="모서리가 둥근 직사각형 20"/>
            <p:cNvSpPr/>
            <p:nvPr/>
          </p:nvSpPr>
          <p:spPr>
            <a:xfrm>
              <a:off x="9788" y="6062"/>
              <a:ext cx="6045" cy="2711"/>
            </a:xfrm>
            <a:prstGeom prst="roundRect">
              <a:avLst>
                <a:gd name="adj" fmla="val 10016"/>
              </a:avLst>
            </a:prstGeom>
            <a:solidFill>
              <a:srgbClr val="504F43"/>
            </a:solidFill>
            <a:ln w="444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kern="0">
                <a:solidFill>
                  <a:prstClr val="white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TextBox 13"/>
            <p:cNvSpPr txBox="1"/>
            <p:nvPr/>
          </p:nvSpPr>
          <p:spPr>
            <a:xfrm>
              <a:off x="10538" y="6721"/>
              <a:ext cx="4136" cy="48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spcBef>
                  <a:spcPct val="20000"/>
                </a:spcBef>
                <a:defRPr/>
              </a:pPr>
              <a:r>
                <a:rPr lang="en-US" altLang="zh-CN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r>
                <a:rPr lang="zh-CN" altLang="en-US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、部分功能权限过小</a:t>
              </a:r>
              <a:endParaRPr lang="zh-CN" altLang="en-US" sz="2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TextBox 13"/>
            <p:cNvSpPr txBox="1"/>
            <p:nvPr/>
          </p:nvSpPr>
          <p:spPr>
            <a:xfrm>
              <a:off x="10609" y="7481"/>
              <a:ext cx="4660" cy="77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如：停车场信息注册问题、用户方的角色问题</a:t>
              </a:r>
              <a:endPara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组合 83"/>
          <p:cNvGrpSpPr/>
          <p:nvPr/>
        </p:nvGrpSpPr>
        <p:grpSpPr>
          <a:xfrm>
            <a:off x="154940" y="5734685"/>
            <a:ext cx="652145" cy="1132840"/>
            <a:chOff x="6961" y="2445"/>
            <a:chExt cx="2062" cy="3667"/>
          </a:xfrm>
        </p:grpSpPr>
        <p:grpSp>
          <p:nvGrpSpPr>
            <p:cNvPr id="38" name="组合 79"/>
            <p:cNvGrpSpPr/>
            <p:nvPr/>
          </p:nvGrpSpPr>
          <p:grpSpPr>
            <a:xfrm>
              <a:off x="6961" y="2445"/>
              <a:ext cx="2062" cy="3612"/>
              <a:chOff x="5821" y="2281"/>
              <a:chExt cx="2062" cy="3612"/>
            </a:xfrm>
          </p:grpSpPr>
          <p:grpSp>
            <p:nvGrpSpPr>
              <p:cNvPr id="39" name="组合 72"/>
              <p:cNvGrpSpPr/>
              <p:nvPr/>
            </p:nvGrpSpPr>
            <p:grpSpPr>
              <a:xfrm>
                <a:off x="5821" y="2281"/>
                <a:ext cx="2062" cy="3613"/>
                <a:chOff x="5431" y="3335"/>
                <a:chExt cx="2062" cy="3613"/>
              </a:xfrm>
            </p:grpSpPr>
            <p:sp>
              <p:nvSpPr>
                <p:cNvPr id="40" name="弧形 44"/>
                <p:cNvSpPr/>
                <p:nvPr/>
              </p:nvSpPr>
              <p:spPr>
                <a:xfrm rot="11160000">
                  <a:off x="6271" y="3335"/>
                  <a:ext cx="271" cy="3590"/>
                </a:xfrm>
                <a:prstGeom prst="arc">
                  <a:avLst/>
                </a:prstGeom>
                <a:ln>
                  <a:solidFill>
                    <a:srgbClr val="F07D2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sp>
            <p:grpSp>
              <p:nvGrpSpPr>
                <p:cNvPr id="41" name="组合 71"/>
                <p:cNvGrpSpPr/>
                <p:nvPr/>
              </p:nvGrpSpPr>
              <p:grpSpPr>
                <a:xfrm>
                  <a:off x="5431" y="4044"/>
                  <a:ext cx="2062" cy="2904"/>
                  <a:chOff x="5431" y="4044"/>
                  <a:chExt cx="2062" cy="2904"/>
                </a:xfrm>
              </p:grpSpPr>
              <p:sp>
                <p:nvSpPr>
                  <p:cNvPr id="42" name=" 186"/>
                  <p:cNvSpPr/>
                  <p:nvPr/>
                </p:nvSpPr>
                <p:spPr>
                  <a:xfrm rot="17400000">
                    <a:off x="5812" y="5947"/>
                    <a:ext cx="224" cy="507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3" name=" 54"/>
                  <p:cNvSpPr/>
                  <p:nvPr/>
                </p:nvSpPr>
                <p:spPr>
                  <a:xfrm rot="18900000">
                    <a:off x="5906" y="5606"/>
                    <a:ext cx="226" cy="45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5" name=" 55"/>
                  <p:cNvSpPr/>
                  <p:nvPr/>
                </p:nvSpPr>
                <p:spPr>
                  <a:xfrm rot="4080000">
                    <a:off x="6312" y="5848"/>
                    <a:ext cx="203" cy="432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  <p:grpSp>
                <p:nvGrpSpPr>
                  <p:cNvPr id="46" name="组合 63"/>
                  <p:cNvGrpSpPr/>
                  <p:nvPr/>
                </p:nvGrpSpPr>
                <p:grpSpPr>
                  <a:xfrm>
                    <a:off x="5593" y="4044"/>
                    <a:ext cx="1642" cy="1584"/>
                    <a:chOff x="5587" y="4026"/>
                    <a:chExt cx="1642" cy="1584"/>
                  </a:xfrm>
                </p:grpSpPr>
                <p:grpSp>
                  <p:nvGrpSpPr>
                    <p:cNvPr id="47" name="组合 53"/>
                    <p:cNvGrpSpPr/>
                    <p:nvPr/>
                  </p:nvGrpSpPr>
                  <p:grpSpPr>
                    <a:xfrm rot="480000">
                      <a:off x="5587" y="4026"/>
                      <a:ext cx="1643" cy="1585"/>
                      <a:chOff x="5609" y="4187"/>
                      <a:chExt cx="1509" cy="1464"/>
                    </a:xfrm>
                  </p:grpSpPr>
                  <p:sp>
                    <p:nvSpPr>
                      <p:cNvPr id="48" name=" 213"/>
                      <p:cNvSpPr/>
                      <p:nvPr/>
                    </p:nvSpPr>
                    <p:spPr>
                      <a:xfrm rot="3120000">
                        <a:off x="6339" y="4212"/>
                        <a:ext cx="669" cy="89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49" name=" 213"/>
                      <p:cNvSpPr/>
                      <p:nvPr/>
                    </p:nvSpPr>
                    <p:spPr>
                      <a:xfrm rot="19380000">
                        <a:off x="5713" y="4187"/>
                        <a:ext cx="771" cy="82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50" name=" 213"/>
                      <p:cNvSpPr/>
                      <p:nvPr/>
                    </p:nvSpPr>
                    <p:spPr>
                      <a:xfrm rot="13800000">
                        <a:off x="5668" y="4767"/>
                        <a:ext cx="707" cy="8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51" name=" 213"/>
                      <p:cNvSpPr/>
                      <p:nvPr/>
                    </p:nvSpPr>
                    <p:spPr>
                      <a:xfrm rot="8580000">
                        <a:off x="6203" y="4807"/>
                        <a:ext cx="758" cy="84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</p:grpSp>
                <p:grpSp>
                  <p:nvGrpSpPr>
                    <p:cNvPr id="52" name="组合 59"/>
                    <p:cNvGrpSpPr/>
                    <p:nvPr/>
                  </p:nvGrpSpPr>
                  <p:grpSpPr>
                    <a:xfrm rot="540000">
                      <a:off x="5993" y="4459"/>
                      <a:ext cx="746" cy="725"/>
                      <a:chOff x="5993" y="4459"/>
                      <a:chExt cx="746" cy="725"/>
                    </a:xfrm>
                  </p:grpSpPr>
                  <p:sp>
                    <p:nvSpPr>
                      <p:cNvPr id="60" name=" 213"/>
                      <p:cNvSpPr/>
                      <p:nvPr/>
                    </p:nvSpPr>
                    <p:spPr>
                      <a:xfrm rot="19440000">
                        <a:off x="6033" y="4459"/>
                        <a:ext cx="405" cy="4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1" name=" 213"/>
                      <p:cNvSpPr/>
                      <p:nvPr/>
                    </p:nvSpPr>
                    <p:spPr>
                      <a:xfrm rot="3360000">
                        <a:off x="6334" y="4503"/>
                        <a:ext cx="405" cy="4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2" name=" 213"/>
                      <p:cNvSpPr/>
                      <p:nvPr/>
                    </p:nvSpPr>
                    <p:spPr>
                      <a:xfrm rot="13860000">
                        <a:off x="5994" y="4761"/>
                        <a:ext cx="405" cy="4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4" name=" 213"/>
                      <p:cNvSpPr/>
                      <p:nvPr/>
                    </p:nvSpPr>
                    <p:spPr>
                      <a:xfrm rot="8760000">
                        <a:off x="6270" y="4790"/>
                        <a:ext cx="405" cy="3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</p:grpSp>
              </p:grpSp>
              <p:sp>
                <p:nvSpPr>
                  <p:cNvPr id="65" name="任意多边形 67"/>
                  <p:cNvSpPr/>
                  <p:nvPr/>
                </p:nvSpPr>
                <p:spPr>
                  <a:xfrm rot="21420000">
                    <a:off x="5431" y="6326"/>
                    <a:ext cx="2063" cy="623"/>
                  </a:xfrm>
                  <a:custGeom>
                    <a:avLst/>
                    <a:gdLst>
                      <a:gd name="connisteX0" fmla="*/ 0 w 1310005"/>
                      <a:gd name="connsiteY0" fmla="*/ 327105 h 376635"/>
                      <a:gd name="connisteX1" fmla="*/ 64770 w 1310005"/>
                      <a:gd name="connsiteY1" fmla="*/ 292180 h 376635"/>
                      <a:gd name="connisteX2" fmla="*/ 79375 w 1310005"/>
                      <a:gd name="connsiteY2" fmla="*/ 228045 h 376635"/>
                      <a:gd name="connisteX3" fmla="*/ 69850 w 1310005"/>
                      <a:gd name="connsiteY3" fmla="*/ 163275 h 376635"/>
                      <a:gd name="connisteX4" fmla="*/ 50165 w 1310005"/>
                      <a:gd name="connsiteY4" fmla="*/ 99140 h 376635"/>
                      <a:gd name="connisteX5" fmla="*/ 104775 w 1310005"/>
                      <a:gd name="connsiteY5" fmla="*/ 163275 h 376635"/>
                      <a:gd name="connisteX6" fmla="*/ 133985 w 1310005"/>
                      <a:gd name="connsiteY6" fmla="*/ 228045 h 376635"/>
                      <a:gd name="connisteX7" fmla="*/ 144145 w 1310005"/>
                      <a:gd name="connsiteY7" fmla="*/ 292180 h 376635"/>
                      <a:gd name="connisteX8" fmla="*/ 193675 w 1310005"/>
                      <a:gd name="connsiteY8" fmla="*/ 222965 h 376635"/>
                      <a:gd name="connisteX9" fmla="*/ 228600 w 1310005"/>
                      <a:gd name="connsiteY9" fmla="*/ 158830 h 376635"/>
                      <a:gd name="connisteX10" fmla="*/ 273050 w 1310005"/>
                      <a:gd name="connsiteY10" fmla="*/ 88980 h 376635"/>
                      <a:gd name="connisteX11" fmla="*/ 337820 w 1310005"/>
                      <a:gd name="connsiteY11" fmla="*/ 29290 h 376635"/>
                      <a:gd name="connisteX12" fmla="*/ 401955 w 1310005"/>
                      <a:gd name="connsiteY12" fmla="*/ 4525 h 376635"/>
                      <a:gd name="connisteX13" fmla="*/ 337820 w 1310005"/>
                      <a:gd name="connsiteY13" fmla="*/ 64215 h 376635"/>
                      <a:gd name="connisteX14" fmla="*/ 288290 w 1310005"/>
                      <a:gd name="connsiteY14" fmla="*/ 128985 h 376635"/>
                      <a:gd name="connisteX15" fmla="*/ 283210 w 1310005"/>
                      <a:gd name="connsiteY15" fmla="*/ 198200 h 376635"/>
                      <a:gd name="connisteX16" fmla="*/ 297815 w 1310005"/>
                      <a:gd name="connsiteY16" fmla="*/ 262970 h 376635"/>
                      <a:gd name="connisteX17" fmla="*/ 337820 w 1310005"/>
                      <a:gd name="connsiteY17" fmla="*/ 327105 h 376635"/>
                      <a:gd name="connisteX18" fmla="*/ 357505 w 1310005"/>
                      <a:gd name="connsiteY18" fmla="*/ 262970 h 376635"/>
                      <a:gd name="connisteX19" fmla="*/ 377190 w 1310005"/>
                      <a:gd name="connsiteY19" fmla="*/ 198200 h 376635"/>
                      <a:gd name="connisteX20" fmla="*/ 441960 w 1310005"/>
                      <a:gd name="connsiteY20" fmla="*/ 133430 h 376635"/>
                      <a:gd name="connisteX21" fmla="*/ 447040 w 1310005"/>
                      <a:gd name="connsiteY21" fmla="*/ 198200 h 376635"/>
                      <a:gd name="connisteX22" fmla="*/ 441960 w 1310005"/>
                      <a:gd name="connsiteY22" fmla="*/ 262970 h 376635"/>
                      <a:gd name="connisteX23" fmla="*/ 447040 w 1310005"/>
                      <a:gd name="connsiteY23" fmla="*/ 327105 h 376635"/>
                      <a:gd name="connisteX24" fmla="*/ 511175 w 1310005"/>
                      <a:gd name="connsiteY24" fmla="*/ 351870 h 376635"/>
                      <a:gd name="connisteX25" fmla="*/ 555625 w 1310005"/>
                      <a:gd name="connsiteY25" fmla="*/ 287735 h 376635"/>
                      <a:gd name="connisteX26" fmla="*/ 560705 w 1310005"/>
                      <a:gd name="connsiteY26" fmla="*/ 222965 h 376635"/>
                      <a:gd name="connisteX27" fmla="*/ 560705 w 1310005"/>
                      <a:gd name="connsiteY27" fmla="*/ 153750 h 376635"/>
                      <a:gd name="connisteX28" fmla="*/ 546100 w 1310005"/>
                      <a:gd name="connsiteY28" fmla="*/ 88980 h 376635"/>
                      <a:gd name="connisteX29" fmla="*/ 610235 w 1310005"/>
                      <a:gd name="connsiteY29" fmla="*/ 118825 h 376635"/>
                      <a:gd name="connisteX30" fmla="*/ 669925 w 1310005"/>
                      <a:gd name="connsiteY30" fmla="*/ 183595 h 376635"/>
                      <a:gd name="connisteX31" fmla="*/ 680085 w 1310005"/>
                      <a:gd name="connsiteY31" fmla="*/ 252810 h 376635"/>
                      <a:gd name="connisteX32" fmla="*/ 689610 w 1310005"/>
                      <a:gd name="connsiteY32" fmla="*/ 317580 h 376635"/>
                      <a:gd name="connisteX33" fmla="*/ 744220 w 1310005"/>
                      <a:gd name="connsiteY33" fmla="*/ 252810 h 376635"/>
                      <a:gd name="connisteX34" fmla="*/ 764540 w 1310005"/>
                      <a:gd name="connsiteY34" fmla="*/ 183595 h 376635"/>
                      <a:gd name="connisteX35" fmla="*/ 803910 w 1310005"/>
                      <a:gd name="connsiteY35" fmla="*/ 118825 h 376635"/>
                      <a:gd name="connisteX36" fmla="*/ 858520 w 1310005"/>
                      <a:gd name="connsiteY36" fmla="*/ 54055 h 376635"/>
                      <a:gd name="connisteX37" fmla="*/ 923290 w 1310005"/>
                      <a:gd name="connsiteY37" fmla="*/ 80 h 376635"/>
                      <a:gd name="connisteX38" fmla="*/ 908050 w 1310005"/>
                      <a:gd name="connsiteY38" fmla="*/ 64215 h 376635"/>
                      <a:gd name="connisteX39" fmla="*/ 883285 w 1310005"/>
                      <a:gd name="connsiteY39" fmla="*/ 128985 h 376635"/>
                      <a:gd name="connisteX40" fmla="*/ 863600 w 1310005"/>
                      <a:gd name="connsiteY40" fmla="*/ 193120 h 376635"/>
                      <a:gd name="connisteX41" fmla="*/ 863600 w 1310005"/>
                      <a:gd name="connsiteY41" fmla="*/ 262970 h 376635"/>
                      <a:gd name="connisteX42" fmla="*/ 878205 w 1310005"/>
                      <a:gd name="connsiteY42" fmla="*/ 327105 h 376635"/>
                      <a:gd name="connisteX43" fmla="*/ 942975 w 1310005"/>
                      <a:gd name="connsiteY43" fmla="*/ 297260 h 376635"/>
                      <a:gd name="connisteX44" fmla="*/ 962660 w 1310005"/>
                      <a:gd name="connsiteY44" fmla="*/ 228045 h 376635"/>
                      <a:gd name="connisteX45" fmla="*/ 982345 w 1310005"/>
                      <a:gd name="connsiteY45" fmla="*/ 163275 h 376635"/>
                      <a:gd name="connisteX46" fmla="*/ 987425 w 1310005"/>
                      <a:gd name="connsiteY46" fmla="*/ 99140 h 376635"/>
                      <a:gd name="connisteX47" fmla="*/ 1052195 w 1310005"/>
                      <a:gd name="connsiteY47" fmla="*/ 138510 h 376635"/>
                      <a:gd name="connisteX48" fmla="*/ 1052195 w 1310005"/>
                      <a:gd name="connsiteY48" fmla="*/ 208360 h 376635"/>
                      <a:gd name="connisteX49" fmla="*/ 1047115 w 1310005"/>
                      <a:gd name="connsiteY49" fmla="*/ 272495 h 376635"/>
                      <a:gd name="connisteX50" fmla="*/ 1022350 w 1310005"/>
                      <a:gd name="connsiteY50" fmla="*/ 337265 h 376635"/>
                      <a:gd name="connisteX51" fmla="*/ 1086485 w 1310005"/>
                      <a:gd name="connsiteY51" fmla="*/ 287735 h 376635"/>
                      <a:gd name="connisteX52" fmla="*/ 1126490 w 1310005"/>
                      <a:gd name="connsiteY52" fmla="*/ 222965 h 376635"/>
                      <a:gd name="connisteX53" fmla="*/ 1181100 w 1310005"/>
                      <a:gd name="connsiteY53" fmla="*/ 158830 h 376635"/>
                      <a:gd name="connisteX54" fmla="*/ 1245235 w 1310005"/>
                      <a:gd name="connsiteY54" fmla="*/ 108665 h 376635"/>
                      <a:gd name="connisteX55" fmla="*/ 1310005 w 1310005"/>
                      <a:gd name="connsiteY55" fmla="*/ 94060 h 376635"/>
                      <a:gd name="connisteX56" fmla="*/ 1245235 w 1310005"/>
                      <a:gd name="connsiteY56" fmla="*/ 153750 h 376635"/>
                      <a:gd name="connisteX57" fmla="*/ 1190625 w 1310005"/>
                      <a:gd name="connsiteY57" fmla="*/ 217885 h 376635"/>
                      <a:gd name="connisteX58" fmla="*/ 1186180 w 1310005"/>
                      <a:gd name="connsiteY58" fmla="*/ 282655 h 376635"/>
                      <a:gd name="connisteX59" fmla="*/ 1205865 w 1310005"/>
                      <a:gd name="connsiteY59" fmla="*/ 346790 h 376635"/>
                      <a:gd name="connisteX60" fmla="*/ 1270000 w 1310005"/>
                      <a:gd name="connsiteY60" fmla="*/ 376635 h 376635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  <a:cxn ang="0">
                        <a:pos x="connisteX8" y="connsiteY8"/>
                      </a:cxn>
                      <a:cxn ang="0">
                        <a:pos x="connisteX9" y="connsiteY9"/>
                      </a:cxn>
                      <a:cxn ang="0">
                        <a:pos x="connisteX10" y="connsiteY10"/>
                      </a:cxn>
                      <a:cxn ang="0">
                        <a:pos x="connisteX11" y="connsiteY11"/>
                      </a:cxn>
                      <a:cxn ang="0">
                        <a:pos x="connisteX12" y="connsiteY12"/>
                      </a:cxn>
                      <a:cxn ang="0">
                        <a:pos x="connisteX13" y="connsiteY13"/>
                      </a:cxn>
                      <a:cxn ang="0">
                        <a:pos x="connisteX14" y="connsiteY14"/>
                      </a:cxn>
                      <a:cxn ang="0">
                        <a:pos x="connisteX15" y="connsiteY15"/>
                      </a:cxn>
                      <a:cxn ang="0">
                        <a:pos x="connisteX16" y="connsiteY16"/>
                      </a:cxn>
                      <a:cxn ang="0">
                        <a:pos x="connisteX17" y="connsiteY17"/>
                      </a:cxn>
                      <a:cxn ang="0">
                        <a:pos x="connisteX18" y="connsiteY18"/>
                      </a:cxn>
                      <a:cxn ang="0">
                        <a:pos x="connisteX19" y="connsiteY19"/>
                      </a:cxn>
                      <a:cxn ang="0">
                        <a:pos x="connisteX20" y="connsiteY20"/>
                      </a:cxn>
                      <a:cxn ang="0">
                        <a:pos x="connisteX21" y="connsiteY21"/>
                      </a:cxn>
                      <a:cxn ang="0">
                        <a:pos x="connisteX22" y="connsiteY22"/>
                      </a:cxn>
                      <a:cxn ang="0">
                        <a:pos x="connisteX23" y="connsiteY23"/>
                      </a:cxn>
                      <a:cxn ang="0">
                        <a:pos x="connisteX24" y="connsiteY24"/>
                      </a:cxn>
                      <a:cxn ang="0">
                        <a:pos x="connisteX25" y="connsiteY25"/>
                      </a:cxn>
                      <a:cxn ang="0">
                        <a:pos x="connisteX26" y="connsiteY26"/>
                      </a:cxn>
                      <a:cxn ang="0">
                        <a:pos x="connisteX27" y="connsiteY27"/>
                      </a:cxn>
                      <a:cxn ang="0">
                        <a:pos x="connisteX28" y="connsiteY28"/>
                      </a:cxn>
                      <a:cxn ang="0">
                        <a:pos x="connisteX29" y="connsiteY29"/>
                      </a:cxn>
                      <a:cxn ang="0">
                        <a:pos x="connisteX30" y="connsiteY30"/>
                      </a:cxn>
                      <a:cxn ang="0">
                        <a:pos x="connisteX31" y="connsiteY31"/>
                      </a:cxn>
                      <a:cxn ang="0">
                        <a:pos x="connisteX32" y="connsiteY32"/>
                      </a:cxn>
                      <a:cxn ang="0">
                        <a:pos x="connisteX33" y="connsiteY33"/>
                      </a:cxn>
                      <a:cxn ang="0">
                        <a:pos x="connisteX34" y="connsiteY34"/>
                      </a:cxn>
                      <a:cxn ang="0">
                        <a:pos x="connisteX35" y="connsiteY35"/>
                      </a:cxn>
                      <a:cxn ang="0">
                        <a:pos x="connisteX36" y="connsiteY36"/>
                      </a:cxn>
                      <a:cxn ang="0">
                        <a:pos x="connisteX37" y="connsiteY37"/>
                      </a:cxn>
                      <a:cxn ang="0">
                        <a:pos x="connisteX38" y="connsiteY38"/>
                      </a:cxn>
                      <a:cxn ang="0">
                        <a:pos x="connisteX39" y="connsiteY39"/>
                      </a:cxn>
                      <a:cxn ang="0">
                        <a:pos x="connisteX40" y="connsiteY40"/>
                      </a:cxn>
                      <a:cxn ang="0">
                        <a:pos x="connisteX41" y="connsiteY41"/>
                      </a:cxn>
                      <a:cxn ang="0">
                        <a:pos x="connisteX42" y="connsiteY42"/>
                      </a:cxn>
                      <a:cxn ang="0">
                        <a:pos x="connisteX43" y="connsiteY43"/>
                      </a:cxn>
                      <a:cxn ang="0">
                        <a:pos x="connisteX44" y="connsiteY44"/>
                      </a:cxn>
                      <a:cxn ang="0">
                        <a:pos x="connisteX45" y="connsiteY45"/>
                      </a:cxn>
                      <a:cxn ang="0">
                        <a:pos x="connisteX46" y="connsiteY46"/>
                      </a:cxn>
                      <a:cxn ang="0">
                        <a:pos x="connisteX47" y="connsiteY47"/>
                      </a:cxn>
                      <a:cxn ang="0">
                        <a:pos x="connisteX48" y="connsiteY48"/>
                      </a:cxn>
                      <a:cxn ang="0">
                        <a:pos x="connisteX49" y="connsiteY49"/>
                      </a:cxn>
                      <a:cxn ang="0">
                        <a:pos x="connisteX50" y="connsiteY50"/>
                      </a:cxn>
                      <a:cxn ang="0">
                        <a:pos x="connisteX51" y="connsiteY51"/>
                      </a:cxn>
                      <a:cxn ang="0">
                        <a:pos x="connisteX52" y="connsiteY52"/>
                      </a:cxn>
                      <a:cxn ang="0">
                        <a:pos x="connisteX53" y="connsiteY53"/>
                      </a:cxn>
                      <a:cxn ang="0">
                        <a:pos x="connisteX54" y="connsiteY54"/>
                      </a:cxn>
                      <a:cxn ang="0">
                        <a:pos x="connisteX55" y="connsiteY55"/>
                      </a:cxn>
                      <a:cxn ang="0">
                        <a:pos x="connisteX56" y="connsiteY56"/>
                      </a:cxn>
                      <a:cxn ang="0">
                        <a:pos x="connisteX57" y="connsiteY57"/>
                      </a:cxn>
                      <a:cxn ang="0">
                        <a:pos x="connisteX58" y="connsiteY58"/>
                      </a:cxn>
                      <a:cxn ang="0">
                        <a:pos x="connisteX59" y="connsiteY59"/>
                      </a:cxn>
                      <a:cxn ang="0">
                        <a:pos x="connisteX60" y="connsiteY60"/>
                      </a:cxn>
                    </a:cxnLst>
                    <a:rect l="l" t="t" r="r" b="b"/>
                    <a:pathLst>
                      <a:path w="1310005" h="376635">
                        <a:moveTo>
                          <a:pt x="0" y="327105"/>
                        </a:moveTo>
                        <a:cubicBezTo>
                          <a:pt x="12700" y="321390"/>
                          <a:pt x="48895" y="311865"/>
                          <a:pt x="64770" y="292180"/>
                        </a:cubicBezTo>
                        <a:cubicBezTo>
                          <a:pt x="80645" y="272495"/>
                          <a:pt x="78105" y="254080"/>
                          <a:pt x="79375" y="228045"/>
                        </a:cubicBezTo>
                        <a:cubicBezTo>
                          <a:pt x="80645" y="202010"/>
                          <a:pt x="75565" y="189310"/>
                          <a:pt x="69850" y="163275"/>
                        </a:cubicBezTo>
                        <a:cubicBezTo>
                          <a:pt x="64135" y="137240"/>
                          <a:pt x="43180" y="99140"/>
                          <a:pt x="50165" y="99140"/>
                        </a:cubicBezTo>
                        <a:cubicBezTo>
                          <a:pt x="57150" y="99140"/>
                          <a:pt x="88265" y="137240"/>
                          <a:pt x="104775" y="163275"/>
                        </a:cubicBezTo>
                        <a:cubicBezTo>
                          <a:pt x="121285" y="189310"/>
                          <a:pt x="126365" y="202010"/>
                          <a:pt x="133985" y="228045"/>
                        </a:cubicBezTo>
                        <a:cubicBezTo>
                          <a:pt x="141605" y="254080"/>
                          <a:pt x="132080" y="293450"/>
                          <a:pt x="144145" y="292180"/>
                        </a:cubicBezTo>
                        <a:cubicBezTo>
                          <a:pt x="156210" y="290910"/>
                          <a:pt x="176530" y="249635"/>
                          <a:pt x="193675" y="222965"/>
                        </a:cubicBezTo>
                        <a:cubicBezTo>
                          <a:pt x="210820" y="196295"/>
                          <a:pt x="212725" y="185500"/>
                          <a:pt x="228600" y="158830"/>
                        </a:cubicBezTo>
                        <a:cubicBezTo>
                          <a:pt x="244475" y="132160"/>
                          <a:pt x="251460" y="115015"/>
                          <a:pt x="273050" y="88980"/>
                        </a:cubicBezTo>
                        <a:cubicBezTo>
                          <a:pt x="294640" y="62945"/>
                          <a:pt x="311785" y="46435"/>
                          <a:pt x="337820" y="29290"/>
                        </a:cubicBezTo>
                        <a:cubicBezTo>
                          <a:pt x="363855" y="12145"/>
                          <a:pt x="401955" y="-2460"/>
                          <a:pt x="401955" y="4525"/>
                        </a:cubicBezTo>
                        <a:cubicBezTo>
                          <a:pt x="401955" y="11510"/>
                          <a:pt x="360680" y="39450"/>
                          <a:pt x="337820" y="64215"/>
                        </a:cubicBezTo>
                        <a:cubicBezTo>
                          <a:pt x="314960" y="88980"/>
                          <a:pt x="299085" y="102315"/>
                          <a:pt x="288290" y="128985"/>
                        </a:cubicBezTo>
                        <a:cubicBezTo>
                          <a:pt x="277495" y="155655"/>
                          <a:pt x="281305" y="171530"/>
                          <a:pt x="283210" y="198200"/>
                        </a:cubicBezTo>
                        <a:cubicBezTo>
                          <a:pt x="285115" y="224870"/>
                          <a:pt x="287020" y="236935"/>
                          <a:pt x="297815" y="262970"/>
                        </a:cubicBezTo>
                        <a:cubicBezTo>
                          <a:pt x="308610" y="289005"/>
                          <a:pt x="325755" y="327105"/>
                          <a:pt x="337820" y="327105"/>
                        </a:cubicBezTo>
                        <a:cubicBezTo>
                          <a:pt x="349885" y="327105"/>
                          <a:pt x="349885" y="289005"/>
                          <a:pt x="357505" y="262970"/>
                        </a:cubicBezTo>
                        <a:cubicBezTo>
                          <a:pt x="365125" y="236935"/>
                          <a:pt x="360045" y="224235"/>
                          <a:pt x="377190" y="198200"/>
                        </a:cubicBezTo>
                        <a:cubicBezTo>
                          <a:pt x="394335" y="172165"/>
                          <a:pt x="427990" y="133430"/>
                          <a:pt x="441960" y="133430"/>
                        </a:cubicBezTo>
                        <a:cubicBezTo>
                          <a:pt x="455930" y="133430"/>
                          <a:pt x="447040" y="172165"/>
                          <a:pt x="447040" y="198200"/>
                        </a:cubicBezTo>
                        <a:cubicBezTo>
                          <a:pt x="447040" y="224235"/>
                          <a:pt x="441960" y="236935"/>
                          <a:pt x="441960" y="262970"/>
                        </a:cubicBezTo>
                        <a:cubicBezTo>
                          <a:pt x="441960" y="289005"/>
                          <a:pt x="433070" y="309325"/>
                          <a:pt x="447040" y="327105"/>
                        </a:cubicBezTo>
                        <a:cubicBezTo>
                          <a:pt x="461010" y="344885"/>
                          <a:pt x="489585" y="359490"/>
                          <a:pt x="511175" y="351870"/>
                        </a:cubicBezTo>
                        <a:cubicBezTo>
                          <a:pt x="532765" y="344250"/>
                          <a:pt x="545465" y="313770"/>
                          <a:pt x="555625" y="287735"/>
                        </a:cubicBezTo>
                        <a:cubicBezTo>
                          <a:pt x="565785" y="261700"/>
                          <a:pt x="559435" y="249635"/>
                          <a:pt x="560705" y="222965"/>
                        </a:cubicBezTo>
                        <a:cubicBezTo>
                          <a:pt x="561975" y="196295"/>
                          <a:pt x="563880" y="180420"/>
                          <a:pt x="560705" y="153750"/>
                        </a:cubicBezTo>
                        <a:cubicBezTo>
                          <a:pt x="557530" y="127080"/>
                          <a:pt x="535940" y="95965"/>
                          <a:pt x="546100" y="88980"/>
                        </a:cubicBezTo>
                        <a:cubicBezTo>
                          <a:pt x="556260" y="81995"/>
                          <a:pt x="585470" y="99775"/>
                          <a:pt x="610235" y="118825"/>
                        </a:cubicBezTo>
                        <a:cubicBezTo>
                          <a:pt x="635000" y="137875"/>
                          <a:pt x="655955" y="156925"/>
                          <a:pt x="669925" y="183595"/>
                        </a:cubicBezTo>
                        <a:cubicBezTo>
                          <a:pt x="683895" y="210265"/>
                          <a:pt x="676275" y="226140"/>
                          <a:pt x="680085" y="252810"/>
                        </a:cubicBezTo>
                        <a:cubicBezTo>
                          <a:pt x="683895" y="279480"/>
                          <a:pt x="676910" y="317580"/>
                          <a:pt x="689610" y="317580"/>
                        </a:cubicBezTo>
                        <a:cubicBezTo>
                          <a:pt x="702310" y="317580"/>
                          <a:pt x="728980" y="279480"/>
                          <a:pt x="744220" y="252810"/>
                        </a:cubicBezTo>
                        <a:cubicBezTo>
                          <a:pt x="759460" y="226140"/>
                          <a:pt x="752475" y="210265"/>
                          <a:pt x="764540" y="183595"/>
                        </a:cubicBezTo>
                        <a:cubicBezTo>
                          <a:pt x="776605" y="156925"/>
                          <a:pt x="784860" y="144860"/>
                          <a:pt x="803910" y="118825"/>
                        </a:cubicBezTo>
                        <a:cubicBezTo>
                          <a:pt x="822960" y="92790"/>
                          <a:pt x="834390" y="77550"/>
                          <a:pt x="858520" y="54055"/>
                        </a:cubicBezTo>
                        <a:cubicBezTo>
                          <a:pt x="882650" y="30560"/>
                          <a:pt x="913130" y="-1825"/>
                          <a:pt x="923290" y="80"/>
                        </a:cubicBezTo>
                        <a:cubicBezTo>
                          <a:pt x="933450" y="1985"/>
                          <a:pt x="916305" y="38180"/>
                          <a:pt x="908050" y="64215"/>
                        </a:cubicBezTo>
                        <a:cubicBezTo>
                          <a:pt x="899795" y="90250"/>
                          <a:pt x="892175" y="102950"/>
                          <a:pt x="883285" y="128985"/>
                        </a:cubicBezTo>
                        <a:cubicBezTo>
                          <a:pt x="874395" y="155020"/>
                          <a:pt x="867410" y="166450"/>
                          <a:pt x="863600" y="193120"/>
                        </a:cubicBezTo>
                        <a:cubicBezTo>
                          <a:pt x="859790" y="219790"/>
                          <a:pt x="860425" y="236300"/>
                          <a:pt x="863600" y="262970"/>
                        </a:cubicBezTo>
                        <a:cubicBezTo>
                          <a:pt x="866775" y="289640"/>
                          <a:pt x="862330" y="320120"/>
                          <a:pt x="878205" y="327105"/>
                        </a:cubicBezTo>
                        <a:cubicBezTo>
                          <a:pt x="894080" y="334090"/>
                          <a:pt x="925830" y="316945"/>
                          <a:pt x="942975" y="297260"/>
                        </a:cubicBezTo>
                        <a:cubicBezTo>
                          <a:pt x="960120" y="277575"/>
                          <a:pt x="955040" y="254715"/>
                          <a:pt x="962660" y="228045"/>
                        </a:cubicBezTo>
                        <a:cubicBezTo>
                          <a:pt x="970280" y="201375"/>
                          <a:pt x="977265" y="189310"/>
                          <a:pt x="982345" y="163275"/>
                        </a:cubicBezTo>
                        <a:cubicBezTo>
                          <a:pt x="987425" y="137240"/>
                          <a:pt x="973455" y="104220"/>
                          <a:pt x="987425" y="99140"/>
                        </a:cubicBezTo>
                        <a:cubicBezTo>
                          <a:pt x="1001395" y="94060"/>
                          <a:pt x="1039495" y="116920"/>
                          <a:pt x="1052195" y="138510"/>
                        </a:cubicBezTo>
                        <a:cubicBezTo>
                          <a:pt x="1064895" y="160100"/>
                          <a:pt x="1053465" y="181690"/>
                          <a:pt x="1052195" y="208360"/>
                        </a:cubicBezTo>
                        <a:cubicBezTo>
                          <a:pt x="1050925" y="235030"/>
                          <a:pt x="1052830" y="246460"/>
                          <a:pt x="1047115" y="272495"/>
                        </a:cubicBezTo>
                        <a:cubicBezTo>
                          <a:pt x="1041400" y="298530"/>
                          <a:pt x="1014730" y="334090"/>
                          <a:pt x="1022350" y="337265"/>
                        </a:cubicBezTo>
                        <a:cubicBezTo>
                          <a:pt x="1029970" y="340440"/>
                          <a:pt x="1065530" y="310595"/>
                          <a:pt x="1086485" y="287735"/>
                        </a:cubicBezTo>
                        <a:cubicBezTo>
                          <a:pt x="1107440" y="264875"/>
                          <a:pt x="1107440" y="249000"/>
                          <a:pt x="1126490" y="222965"/>
                        </a:cubicBezTo>
                        <a:cubicBezTo>
                          <a:pt x="1145540" y="196930"/>
                          <a:pt x="1157605" y="181690"/>
                          <a:pt x="1181100" y="158830"/>
                        </a:cubicBezTo>
                        <a:cubicBezTo>
                          <a:pt x="1204595" y="135970"/>
                          <a:pt x="1219200" y="121365"/>
                          <a:pt x="1245235" y="108665"/>
                        </a:cubicBezTo>
                        <a:cubicBezTo>
                          <a:pt x="1271270" y="95965"/>
                          <a:pt x="1310005" y="85170"/>
                          <a:pt x="1310005" y="94060"/>
                        </a:cubicBezTo>
                        <a:cubicBezTo>
                          <a:pt x="1310005" y="102950"/>
                          <a:pt x="1269365" y="128985"/>
                          <a:pt x="1245235" y="153750"/>
                        </a:cubicBezTo>
                        <a:cubicBezTo>
                          <a:pt x="1221105" y="178515"/>
                          <a:pt x="1202690" y="191850"/>
                          <a:pt x="1190625" y="217885"/>
                        </a:cubicBezTo>
                        <a:cubicBezTo>
                          <a:pt x="1178560" y="243920"/>
                          <a:pt x="1183005" y="256620"/>
                          <a:pt x="1186180" y="282655"/>
                        </a:cubicBezTo>
                        <a:cubicBezTo>
                          <a:pt x="1189355" y="308690"/>
                          <a:pt x="1189355" y="327740"/>
                          <a:pt x="1205865" y="346790"/>
                        </a:cubicBezTo>
                        <a:cubicBezTo>
                          <a:pt x="1222375" y="365840"/>
                          <a:pt x="1257300" y="372190"/>
                          <a:pt x="1270000" y="376635"/>
                        </a:cubicBezTo>
                      </a:path>
                    </a:pathLst>
                  </a:cu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</p:grpSp>
          </p:grpSp>
          <p:sp>
            <p:nvSpPr>
              <p:cNvPr id="66" name="任意多边形 73"/>
              <p:cNvSpPr/>
              <p:nvPr/>
            </p:nvSpPr>
            <p:spPr>
              <a:xfrm>
                <a:off x="6133" y="5665"/>
                <a:ext cx="120" cy="120"/>
              </a:xfrm>
              <a:custGeom>
                <a:avLst/>
                <a:gdLst>
                  <a:gd name="connisteX0" fmla="*/ 21674 w 66759"/>
                  <a:gd name="connsiteY0" fmla="*/ 0 h 74653"/>
                  <a:gd name="connisteX1" fmla="*/ 1989 w 66759"/>
                  <a:gd name="connsiteY1" fmla="*/ 64135 h 74653"/>
                  <a:gd name="connisteX2" fmla="*/ 66759 w 66759"/>
                  <a:gd name="connsiteY2" fmla="*/ 74295 h 74653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66759" h="74653">
                    <a:moveTo>
                      <a:pt x="21674" y="0"/>
                    </a:moveTo>
                    <a:cubicBezTo>
                      <a:pt x="16594" y="12700"/>
                      <a:pt x="-6901" y="49530"/>
                      <a:pt x="1989" y="64135"/>
                    </a:cubicBezTo>
                    <a:cubicBezTo>
                      <a:pt x="10879" y="78740"/>
                      <a:pt x="53424" y="73660"/>
                      <a:pt x="66759" y="74295"/>
                    </a:cubicBezTo>
                  </a:path>
                </a:pathLst>
              </a:custGeom>
              <a:noFill/>
              <a:ln>
                <a:solidFill>
                  <a:srgbClr val="F07D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8" name="任意多边形 76"/>
              <p:cNvSpPr/>
              <p:nvPr/>
            </p:nvSpPr>
            <p:spPr>
              <a:xfrm>
                <a:off x="6721" y="5611"/>
                <a:ext cx="120" cy="204"/>
              </a:xfrm>
              <a:custGeom>
                <a:avLst/>
                <a:gdLst>
                  <a:gd name="connisteX0" fmla="*/ 0 w 111606"/>
                  <a:gd name="connsiteY0" fmla="*/ 26149 h 194424"/>
                  <a:gd name="connisteX1" fmla="*/ 64135 w 111606"/>
                  <a:gd name="connsiteY1" fmla="*/ 1384 h 194424"/>
                  <a:gd name="connisteX2" fmla="*/ 99060 w 111606"/>
                  <a:gd name="connsiteY2" fmla="*/ 65519 h 194424"/>
                  <a:gd name="connisteX3" fmla="*/ 34290 w 111606"/>
                  <a:gd name="connsiteY3" fmla="*/ 85839 h 194424"/>
                  <a:gd name="connisteX4" fmla="*/ 99060 w 111606"/>
                  <a:gd name="connsiteY4" fmla="*/ 105524 h 194424"/>
                  <a:gd name="connisteX5" fmla="*/ 104140 w 111606"/>
                  <a:gd name="connsiteY5" fmla="*/ 169659 h 194424"/>
                  <a:gd name="connisteX6" fmla="*/ 39370 w 111606"/>
                  <a:gd name="connsiteY6" fmla="*/ 194424 h 194424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</a:cxnLst>
                <a:rect l="l" t="t" r="r" b="b"/>
                <a:pathLst>
                  <a:path w="111606" h="194424">
                    <a:moveTo>
                      <a:pt x="0" y="26149"/>
                    </a:moveTo>
                    <a:cubicBezTo>
                      <a:pt x="12065" y="19799"/>
                      <a:pt x="44450" y="-6236"/>
                      <a:pt x="64135" y="1384"/>
                    </a:cubicBezTo>
                    <a:cubicBezTo>
                      <a:pt x="83820" y="9004"/>
                      <a:pt x="104775" y="48374"/>
                      <a:pt x="99060" y="65519"/>
                    </a:cubicBezTo>
                    <a:cubicBezTo>
                      <a:pt x="93345" y="82664"/>
                      <a:pt x="34290" y="77584"/>
                      <a:pt x="34290" y="85839"/>
                    </a:cubicBezTo>
                    <a:cubicBezTo>
                      <a:pt x="34290" y="94094"/>
                      <a:pt x="85090" y="89014"/>
                      <a:pt x="99060" y="105524"/>
                    </a:cubicBezTo>
                    <a:cubicBezTo>
                      <a:pt x="113030" y="122034"/>
                      <a:pt x="116205" y="151879"/>
                      <a:pt x="104140" y="169659"/>
                    </a:cubicBezTo>
                    <a:cubicBezTo>
                      <a:pt x="92075" y="187439"/>
                      <a:pt x="52705" y="190614"/>
                      <a:pt x="39370" y="194424"/>
                    </a:cubicBezTo>
                  </a:path>
                </a:pathLst>
              </a:custGeom>
              <a:noFill/>
              <a:ln>
                <a:solidFill>
                  <a:srgbClr val="F07D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9" name="任意多边形 78"/>
              <p:cNvSpPr/>
              <p:nvPr/>
            </p:nvSpPr>
            <p:spPr>
              <a:xfrm>
                <a:off x="7026" y="5604"/>
                <a:ext cx="120" cy="182"/>
              </a:xfrm>
              <a:custGeom>
                <a:avLst/>
                <a:gdLst>
                  <a:gd name="connisteX0" fmla="*/ 96814 w 126958"/>
                  <a:gd name="connsiteY0" fmla="*/ 104506 h 194041"/>
                  <a:gd name="connisteX1" fmla="*/ 32044 w 126958"/>
                  <a:gd name="connsiteY1" fmla="*/ 109586 h 194041"/>
                  <a:gd name="connisteX2" fmla="*/ 2199 w 126958"/>
                  <a:gd name="connsiteY2" fmla="*/ 44816 h 194041"/>
                  <a:gd name="connisteX3" fmla="*/ 77129 w 126958"/>
                  <a:gd name="connsiteY3" fmla="*/ 366 h 194041"/>
                  <a:gd name="connisteX4" fmla="*/ 126659 w 126958"/>
                  <a:gd name="connsiteY4" fmla="*/ 64501 h 194041"/>
                  <a:gd name="connisteX5" fmla="*/ 91734 w 126958"/>
                  <a:gd name="connsiteY5" fmla="*/ 129271 h 194041"/>
                  <a:gd name="connisteX6" fmla="*/ 51729 w 126958"/>
                  <a:gd name="connsiteY6" fmla="*/ 194041 h 194041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</a:cxnLst>
                <a:rect l="l" t="t" r="r" b="b"/>
                <a:pathLst>
                  <a:path w="126958" h="194041">
                    <a:moveTo>
                      <a:pt x="96815" y="104506"/>
                    </a:moveTo>
                    <a:cubicBezTo>
                      <a:pt x="84750" y="107046"/>
                      <a:pt x="51095" y="121651"/>
                      <a:pt x="32045" y="109586"/>
                    </a:cubicBezTo>
                    <a:cubicBezTo>
                      <a:pt x="12995" y="97521"/>
                      <a:pt x="-6690" y="66406"/>
                      <a:pt x="2200" y="44816"/>
                    </a:cubicBezTo>
                    <a:cubicBezTo>
                      <a:pt x="11090" y="23226"/>
                      <a:pt x="52365" y="-3444"/>
                      <a:pt x="77130" y="366"/>
                    </a:cubicBezTo>
                    <a:cubicBezTo>
                      <a:pt x="101895" y="4176"/>
                      <a:pt x="123485" y="38466"/>
                      <a:pt x="126660" y="64501"/>
                    </a:cubicBezTo>
                    <a:cubicBezTo>
                      <a:pt x="129835" y="90536"/>
                      <a:pt x="106975" y="103236"/>
                      <a:pt x="91735" y="129271"/>
                    </a:cubicBezTo>
                    <a:cubicBezTo>
                      <a:pt x="76495" y="155306"/>
                      <a:pt x="58715" y="182611"/>
                      <a:pt x="51730" y="194041"/>
                    </a:cubicBezTo>
                  </a:path>
                </a:pathLst>
              </a:custGeom>
              <a:noFill/>
              <a:ln>
                <a:solidFill>
                  <a:srgbClr val="F07D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70" name="任意多边形 82"/>
            <p:cNvSpPr/>
            <p:nvPr/>
          </p:nvSpPr>
          <p:spPr>
            <a:xfrm>
              <a:off x="7325" y="5909"/>
              <a:ext cx="16" cy="203"/>
            </a:xfrm>
            <a:custGeom>
              <a:avLst/>
              <a:gdLst>
                <a:gd name="connisteX0" fmla="*/ 9525 w 10371"/>
                <a:gd name="connsiteY0" fmla="*/ 0 h 128905"/>
                <a:gd name="connisteX1" fmla="*/ 9525 w 10371"/>
                <a:gd name="connsiteY1" fmla="*/ 64770 h 128905"/>
                <a:gd name="connisteX2" fmla="*/ 0 w 10371"/>
                <a:gd name="connsiteY2" fmla="*/ 128905 h 1289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0372" h="128905">
                  <a:moveTo>
                    <a:pt x="9525" y="0"/>
                  </a:moveTo>
                  <a:cubicBezTo>
                    <a:pt x="9525" y="11430"/>
                    <a:pt x="11430" y="38735"/>
                    <a:pt x="9525" y="64770"/>
                  </a:cubicBezTo>
                  <a:cubicBezTo>
                    <a:pt x="7620" y="90805"/>
                    <a:pt x="1905" y="117475"/>
                    <a:pt x="0" y="128905"/>
                  </a:cubicBezTo>
                </a:path>
              </a:pathLst>
            </a:custGeom>
            <a:noFill/>
            <a:ln>
              <a:solidFill>
                <a:srgbClr val="F07D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/>
          <a:srcRect l="13632" t="9293" r="6710" b="5218"/>
          <a:stretch>
            <a:fillRect/>
          </a:stretch>
        </p:blipFill>
        <p:spPr>
          <a:xfrm>
            <a:off x="261257" y="159659"/>
            <a:ext cx="949376" cy="8708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95189" y="333477"/>
            <a:ext cx="43372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项目展望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모서리가 둥근 직사각형 21"/>
          <p:cNvSpPr/>
          <p:nvPr/>
        </p:nvSpPr>
        <p:spPr>
          <a:xfrm>
            <a:off x="2301277" y="1803278"/>
            <a:ext cx="3689541" cy="1908641"/>
          </a:xfrm>
          <a:prstGeom prst="roundRect">
            <a:avLst>
              <a:gd name="adj" fmla="val 16667"/>
            </a:avLst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kern="0" smtClean="0">
              <a:solidFill>
                <a:prstClr val="white"/>
              </a:solidFill>
              <a:latin typeface="Arial" panose="020B0604020202020204" pitchFamily="34" charset="0"/>
              <a:ea typeface="Malgun Gothic" panose="020B050302000002000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모서리가 둥근 직사각형 22"/>
          <p:cNvSpPr/>
          <p:nvPr/>
        </p:nvSpPr>
        <p:spPr>
          <a:xfrm>
            <a:off x="6420690" y="1803278"/>
            <a:ext cx="3689541" cy="1908641"/>
          </a:xfrm>
          <a:prstGeom prst="roundRect">
            <a:avLst>
              <a:gd name="adj" fmla="val 16667"/>
            </a:avLst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kern="0" smtClean="0">
              <a:solidFill>
                <a:prstClr val="white"/>
              </a:solidFill>
              <a:latin typeface="Arial" panose="020B0604020202020204" pitchFamily="34" charset="0"/>
              <a:ea typeface="Malgun Gothic" panose="020B050302000002000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모서리가 둥근 직사각형 23"/>
          <p:cNvSpPr/>
          <p:nvPr/>
        </p:nvSpPr>
        <p:spPr>
          <a:xfrm>
            <a:off x="2301277" y="3892179"/>
            <a:ext cx="3689541" cy="1908641"/>
          </a:xfrm>
          <a:prstGeom prst="roundRect">
            <a:avLst>
              <a:gd name="adj" fmla="val 16667"/>
            </a:avLst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kern="0" smtClean="0">
              <a:solidFill>
                <a:prstClr val="white"/>
              </a:solidFill>
              <a:latin typeface="Arial" panose="020B0604020202020204" pitchFamily="34" charset="0"/>
              <a:ea typeface="Malgun Gothic" panose="020B050302000002000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모서리가 둥근 직사각형 24"/>
          <p:cNvSpPr/>
          <p:nvPr/>
        </p:nvSpPr>
        <p:spPr>
          <a:xfrm>
            <a:off x="6403545" y="3892179"/>
            <a:ext cx="3689541" cy="1908641"/>
          </a:xfrm>
          <a:prstGeom prst="roundRect">
            <a:avLst>
              <a:gd name="adj" fmla="val 16667"/>
            </a:avLst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kern="0" smtClean="0">
              <a:solidFill>
                <a:prstClr val="white"/>
              </a:solidFill>
              <a:latin typeface="Arial" panose="020B0604020202020204" pitchFamily="34" charset="0"/>
              <a:ea typeface="Malgun Gothic" panose="020B050302000002000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타원 25@|1FFC:0|FBC:0|LFC:16777215|LBC:16777215"/>
          <p:cNvSpPr/>
          <p:nvPr/>
        </p:nvSpPr>
        <p:spPr>
          <a:xfrm>
            <a:off x="5056745" y="2566057"/>
            <a:ext cx="2239290" cy="2239291"/>
          </a:xfrm>
          <a:prstGeom prst="ellipse">
            <a:avLst/>
          </a:prstGeom>
          <a:solidFill>
            <a:srgbClr val="FFFFFF"/>
          </a:solidFill>
          <a:ln w="4445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원호 27@|1FFC:0|FBC:0|LFC:12566463|LBC:16777215"/>
          <p:cNvSpPr/>
          <p:nvPr/>
        </p:nvSpPr>
        <p:spPr>
          <a:xfrm>
            <a:off x="5281239" y="2776972"/>
            <a:ext cx="1807300" cy="1807299"/>
          </a:xfrm>
          <a:prstGeom prst="arc">
            <a:avLst>
              <a:gd name="adj1" fmla="val 16200000"/>
              <a:gd name="adj2" fmla="val 12086864"/>
            </a:avLst>
          </a:prstGeom>
          <a:noFill/>
          <a:ln w="63500" cap="flat" cmpd="sng" algn="ctr">
            <a:solidFill>
              <a:srgbClr val="ADBACA"/>
            </a:solidFill>
            <a:prstDash val="solid"/>
            <a:tailEnd type="triangle" w="lg" len="lg"/>
          </a:ln>
          <a:effectLst/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ctr" eaLnBrk="1" fontAlgn="base" latinLnBrk="1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kern="0" smtClean="0">
              <a:solidFill>
                <a:prstClr val="white"/>
              </a:solidFill>
              <a:latin typeface="Arial" panose="020B0604020202020204" pitchFamily="34" charset="0"/>
              <a:ea typeface="Malgun Gothic" panose="020B050302000002000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252"/>
          <p:cNvSpPr>
            <a:spLocks noEditPoints="1"/>
          </p:cNvSpPr>
          <p:nvPr/>
        </p:nvSpPr>
        <p:spPr bwMode="auto">
          <a:xfrm>
            <a:off x="5643189" y="3220585"/>
            <a:ext cx="1036829" cy="982668"/>
          </a:xfrm>
          <a:custGeom>
            <a:avLst/>
            <a:gdLst>
              <a:gd name="T0" fmla="*/ 294 w 301"/>
              <a:gd name="T1" fmla="*/ 107 h 285"/>
              <a:gd name="T2" fmla="*/ 137 w 301"/>
              <a:gd name="T3" fmla="*/ 9 h 285"/>
              <a:gd name="T4" fmla="*/ 7 w 301"/>
              <a:gd name="T5" fmla="*/ 139 h 285"/>
              <a:gd name="T6" fmla="*/ 64 w 301"/>
              <a:gd name="T7" fmla="*/ 218 h 285"/>
              <a:gd name="T8" fmla="*/ 36 w 301"/>
              <a:gd name="T9" fmla="*/ 268 h 285"/>
              <a:gd name="T10" fmla="*/ 122 w 301"/>
              <a:gd name="T11" fmla="*/ 237 h 285"/>
              <a:gd name="T12" fmla="*/ 164 w 301"/>
              <a:gd name="T13" fmla="*/ 237 h 285"/>
              <a:gd name="T14" fmla="*/ 294 w 301"/>
              <a:gd name="T15" fmla="*/ 107 h 285"/>
              <a:gd name="T16" fmla="*/ 80 w 301"/>
              <a:gd name="T17" fmla="*/ 143 h 285"/>
              <a:gd name="T18" fmla="*/ 60 w 301"/>
              <a:gd name="T19" fmla="*/ 123 h 285"/>
              <a:gd name="T20" fmla="*/ 80 w 301"/>
              <a:gd name="T21" fmla="*/ 103 h 285"/>
              <a:gd name="T22" fmla="*/ 100 w 301"/>
              <a:gd name="T23" fmla="*/ 123 h 285"/>
              <a:gd name="T24" fmla="*/ 80 w 301"/>
              <a:gd name="T25" fmla="*/ 143 h 285"/>
              <a:gd name="T26" fmla="*/ 151 w 301"/>
              <a:gd name="T27" fmla="*/ 143 h 285"/>
              <a:gd name="T28" fmla="*/ 131 w 301"/>
              <a:gd name="T29" fmla="*/ 123 h 285"/>
              <a:gd name="T30" fmla="*/ 151 w 301"/>
              <a:gd name="T31" fmla="*/ 103 h 285"/>
              <a:gd name="T32" fmla="*/ 172 w 301"/>
              <a:gd name="T33" fmla="*/ 123 h 285"/>
              <a:gd name="T34" fmla="*/ 151 w 301"/>
              <a:gd name="T35" fmla="*/ 143 h 285"/>
              <a:gd name="T36" fmla="*/ 223 w 301"/>
              <a:gd name="T37" fmla="*/ 143 h 285"/>
              <a:gd name="T38" fmla="*/ 203 w 301"/>
              <a:gd name="T39" fmla="*/ 123 h 285"/>
              <a:gd name="T40" fmla="*/ 223 w 301"/>
              <a:gd name="T41" fmla="*/ 103 h 285"/>
              <a:gd name="T42" fmla="*/ 243 w 301"/>
              <a:gd name="T43" fmla="*/ 123 h 285"/>
              <a:gd name="T44" fmla="*/ 223 w 301"/>
              <a:gd name="T45" fmla="*/ 143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rgbClr val="ADBAC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64564" y="1576705"/>
            <a:ext cx="3878580" cy="1808480"/>
            <a:chOff x="3509" y="6062"/>
            <a:chExt cx="6048" cy="2711"/>
          </a:xfrm>
        </p:grpSpPr>
        <p:sp>
          <p:nvSpPr>
            <p:cNvPr id="6" name="모서리가 둥근 직사각형 19"/>
            <p:cNvSpPr/>
            <p:nvPr/>
          </p:nvSpPr>
          <p:spPr>
            <a:xfrm>
              <a:off x="3509" y="6062"/>
              <a:ext cx="6048" cy="2711"/>
            </a:xfrm>
            <a:prstGeom prst="roundRect">
              <a:avLst>
                <a:gd name="adj" fmla="val 6690"/>
              </a:avLst>
            </a:prstGeom>
            <a:solidFill>
              <a:srgbClr val="03715B"/>
            </a:solidFill>
            <a:ln w="444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kern="0">
                <a:solidFill>
                  <a:prstClr val="white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TextBox 13"/>
            <p:cNvSpPr txBox="1"/>
            <p:nvPr/>
          </p:nvSpPr>
          <p:spPr>
            <a:xfrm>
              <a:off x="4221" y="6553"/>
              <a:ext cx="5012" cy="46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spcBef>
                  <a:spcPct val="20000"/>
                </a:spcBef>
                <a:defRPr/>
              </a:pPr>
              <a:r>
                <a:rPr lang="en-US" altLang="zh-CN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</a:t>
              </a:r>
              <a:r>
                <a:rPr lang="zh-CN" altLang="en-US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、停车场记录车辆情况</a:t>
              </a:r>
              <a:endParaRPr lang="zh-CN" altLang="en-US" sz="2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TextBox 13"/>
            <p:cNvSpPr txBox="1"/>
            <p:nvPr/>
          </p:nvSpPr>
          <p:spPr>
            <a:xfrm>
              <a:off x="4399" y="7300"/>
              <a:ext cx="4656" cy="110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可结合机器视觉，自动记录车牌号信息，追踪车辆停车的车位，并标记</a:t>
              </a:r>
              <a:endPara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489065" y="1576705"/>
            <a:ext cx="3956685" cy="1816100"/>
            <a:chOff x="3525" y="6062"/>
            <a:chExt cx="6048" cy="2711"/>
          </a:xfrm>
        </p:grpSpPr>
        <p:sp>
          <p:nvSpPr>
            <p:cNvPr id="5" name="모서리가 둥근 직사각형 19"/>
            <p:cNvSpPr/>
            <p:nvPr/>
          </p:nvSpPr>
          <p:spPr>
            <a:xfrm>
              <a:off x="3525" y="6062"/>
              <a:ext cx="6048" cy="2711"/>
            </a:xfrm>
            <a:prstGeom prst="roundRect">
              <a:avLst>
                <a:gd name="adj" fmla="val 6690"/>
              </a:avLst>
            </a:prstGeom>
            <a:solidFill>
              <a:srgbClr val="03715B"/>
            </a:solidFill>
            <a:ln w="44450" cap="flat" cmpd="sng" algn="ctr">
              <a:noFill/>
              <a:prstDash val="solid"/>
            </a:ln>
            <a:effectLst/>
          </p:spPr>
          <p:txBody>
            <a:bodyPr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kern="0">
                <a:solidFill>
                  <a:prstClr val="white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TextBox 13"/>
            <p:cNvSpPr txBox="1"/>
            <p:nvPr/>
          </p:nvSpPr>
          <p:spPr>
            <a:xfrm>
              <a:off x="3990" y="6478"/>
              <a:ext cx="5375" cy="45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p>
              <a:pPr defTabSz="1216660">
                <a:spcBef>
                  <a:spcPct val="20000"/>
                </a:spcBef>
                <a:defRPr/>
              </a:pPr>
              <a:r>
                <a:rPr lang="en-US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r>
                <a:rPr lang="zh-CN" altLang="en-US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、车主端记录车位及导航</a:t>
              </a:r>
              <a:endParaRPr lang="zh-CN" altLang="en-US" sz="2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TextBox 13"/>
            <p:cNvSpPr txBox="1"/>
            <p:nvPr/>
          </p:nvSpPr>
          <p:spPr>
            <a:xfrm>
              <a:off x="3990" y="7222"/>
              <a:ext cx="5108" cy="110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p>
              <a:pPr defTabSz="1216660"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对于面积大结构复杂的停车场，可为车辆导航至最近的车位，并在车主手机端记录车位及提供取车时导航</a:t>
              </a:r>
              <a:endPara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567069" y="4256405"/>
            <a:ext cx="3878580" cy="1808480"/>
            <a:chOff x="3509" y="6062"/>
            <a:chExt cx="6048" cy="2711"/>
          </a:xfrm>
        </p:grpSpPr>
        <p:sp>
          <p:nvSpPr>
            <p:cNvPr id="27" name="모서리가 둥근 직사각형 19"/>
            <p:cNvSpPr/>
            <p:nvPr/>
          </p:nvSpPr>
          <p:spPr>
            <a:xfrm>
              <a:off x="3509" y="6062"/>
              <a:ext cx="6048" cy="2711"/>
            </a:xfrm>
            <a:prstGeom prst="roundRect">
              <a:avLst>
                <a:gd name="adj" fmla="val 6690"/>
              </a:avLst>
            </a:prstGeom>
            <a:solidFill>
              <a:srgbClr val="03715B"/>
            </a:solidFill>
            <a:ln w="44450" cap="flat" cmpd="sng" algn="ctr">
              <a:noFill/>
              <a:prstDash val="solid"/>
            </a:ln>
            <a:effectLst/>
          </p:spPr>
          <p:txBody>
            <a:bodyPr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kern="0">
                <a:solidFill>
                  <a:prstClr val="white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TextBox 13"/>
            <p:cNvSpPr txBox="1"/>
            <p:nvPr/>
          </p:nvSpPr>
          <p:spPr>
            <a:xfrm>
              <a:off x="4221" y="6553"/>
              <a:ext cx="5012" cy="46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p>
              <a:pPr defTabSz="1216660">
                <a:spcBef>
                  <a:spcPct val="20000"/>
                </a:spcBef>
                <a:defRPr/>
              </a:pPr>
              <a:r>
                <a:rPr lang="en-US" altLang="zh-CN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  <a:r>
                <a:rPr lang="zh-CN" altLang="en-US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、停车场信息完善</a:t>
              </a:r>
              <a:endParaRPr lang="zh-CN" altLang="en-US" sz="2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TextBox 13"/>
            <p:cNvSpPr txBox="1"/>
            <p:nvPr/>
          </p:nvSpPr>
          <p:spPr>
            <a:xfrm>
              <a:off x="4399" y="7300"/>
              <a:ext cx="4656" cy="110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p>
              <a:pPr defTabSz="1216660"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可导航至附近的停车场，以及显示该停车场空余车位数及更多信息</a:t>
              </a:r>
              <a:endPara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814729" y="4256405"/>
            <a:ext cx="3878580" cy="1808480"/>
            <a:chOff x="3509" y="6062"/>
            <a:chExt cx="6048" cy="2711"/>
          </a:xfrm>
        </p:grpSpPr>
        <p:sp>
          <p:nvSpPr>
            <p:cNvPr id="31" name="모서리가 둥근 직사각형 19"/>
            <p:cNvSpPr/>
            <p:nvPr/>
          </p:nvSpPr>
          <p:spPr>
            <a:xfrm>
              <a:off x="3509" y="6062"/>
              <a:ext cx="6048" cy="2711"/>
            </a:xfrm>
            <a:prstGeom prst="roundRect">
              <a:avLst>
                <a:gd name="adj" fmla="val 6690"/>
              </a:avLst>
            </a:prstGeom>
            <a:solidFill>
              <a:srgbClr val="03715B"/>
            </a:solidFill>
            <a:ln w="44450" cap="flat" cmpd="sng" algn="ctr">
              <a:noFill/>
              <a:prstDash val="solid"/>
            </a:ln>
            <a:effectLst/>
          </p:spPr>
          <p:txBody>
            <a:bodyPr anchor="ctr"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kern="0">
                <a:solidFill>
                  <a:prstClr val="white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TextBox 13"/>
            <p:cNvSpPr txBox="1"/>
            <p:nvPr/>
          </p:nvSpPr>
          <p:spPr>
            <a:xfrm>
              <a:off x="4221" y="6553"/>
              <a:ext cx="5012" cy="46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p>
              <a:pPr defTabSz="1216660">
                <a:spcBef>
                  <a:spcPct val="20000"/>
                </a:spcBef>
                <a:defRPr/>
              </a:pPr>
              <a:r>
                <a:rPr lang="en-US" altLang="zh-CN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  <a:r>
                <a:rPr lang="zh-CN" altLang="en-US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、预约车位系统</a:t>
              </a:r>
              <a:endParaRPr lang="zh-CN" altLang="en-US" sz="2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TextBox 13"/>
            <p:cNvSpPr txBox="1"/>
            <p:nvPr/>
          </p:nvSpPr>
          <p:spPr>
            <a:xfrm>
              <a:off x="4399" y="7300"/>
              <a:ext cx="4656" cy="73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p>
              <a:pPr defTabSz="1216660"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车主可在短时间内在某停车场预约车位</a:t>
              </a:r>
              <a:endPara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组合 83"/>
          <p:cNvGrpSpPr/>
          <p:nvPr/>
        </p:nvGrpSpPr>
        <p:grpSpPr>
          <a:xfrm>
            <a:off x="150495" y="5725160"/>
            <a:ext cx="652145" cy="1132840"/>
            <a:chOff x="6961" y="2445"/>
            <a:chExt cx="2062" cy="3667"/>
          </a:xfrm>
        </p:grpSpPr>
        <p:grpSp>
          <p:nvGrpSpPr>
            <p:cNvPr id="38" name="组合 79"/>
            <p:cNvGrpSpPr/>
            <p:nvPr/>
          </p:nvGrpSpPr>
          <p:grpSpPr>
            <a:xfrm>
              <a:off x="6961" y="2445"/>
              <a:ext cx="2062" cy="3612"/>
              <a:chOff x="5821" y="2281"/>
              <a:chExt cx="2062" cy="3612"/>
            </a:xfrm>
          </p:grpSpPr>
          <p:grpSp>
            <p:nvGrpSpPr>
              <p:cNvPr id="39" name="组合 72"/>
              <p:cNvGrpSpPr/>
              <p:nvPr/>
            </p:nvGrpSpPr>
            <p:grpSpPr>
              <a:xfrm>
                <a:off x="5821" y="2281"/>
                <a:ext cx="2062" cy="3613"/>
                <a:chOff x="5431" y="3335"/>
                <a:chExt cx="2062" cy="3613"/>
              </a:xfrm>
            </p:grpSpPr>
            <p:sp>
              <p:nvSpPr>
                <p:cNvPr id="40" name="弧形 44"/>
                <p:cNvSpPr/>
                <p:nvPr/>
              </p:nvSpPr>
              <p:spPr>
                <a:xfrm rot="11160000">
                  <a:off x="6271" y="3335"/>
                  <a:ext cx="271" cy="3590"/>
                </a:xfrm>
                <a:prstGeom prst="arc">
                  <a:avLst/>
                </a:prstGeom>
                <a:ln>
                  <a:solidFill>
                    <a:srgbClr val="F07D2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sp>
            <p:grpSp>
              <p:nvGrpSpPr>
                <p:cNvPr id="41" name="组合 71"/>
                <p:cNvGrpSpPr/>
                <p:nvPr/>
              </p:nvGrpSpPr>
              <p:grpSpPr>
                <a:xfrm>
                  <a:off x="5431" y="4044"/>
                  <a:ext cx="2062" cy="2904"/>
                  <a:chOff x="5431" y="4044"/>
                  <a:chExt cx="2062" cy="2904"/>
                </a:xfrm>
              </p:grpSpPr>
              <p:sp>
                <p:nvSpPr>
                  <p:cNvPr id="42" name=" 186"/>
                  <p:cNvSpPr/>
                  <p:nvPr/>
                </p:nvSpPr>
                <p:spPr>
                  <a:xfrm rot="17400000">
                    <a:off x="5812" y="5947"/>
                    <a:ext cx="224" cy="507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3" name=" 54"/>
                  <p:cNvSpPr/>
                  <p:nvPr/>
                </p:nvSpPr>
                <p:spPr>
                  <a:xfrm rot="18900000">
                    <a:off x="5906" y="5606"/>
                    <a:ext cx="226" cy="45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5" name=" 55"/>
                  <p:cNvSpPr/>
                  <p:nvPr/>
                </p:nvSpPr>
                <p:spPr>
                  <a:xfrm rot="4080000">
                    <a:off x="6312" y="5848"/>
                    <a:ext cx="203" cy="432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  <p:grpSp>
                <p:nvGrpSpPr>
                  <p:cNvPr id="46" name="组合 63"/>
                  <p:cNvGrpSpPr/>
                  <p:nvPr/>
                </p:nvGrpSpPr>
                <p:grpSpPr>
                  <a:xfrm>
                    <a:off x="5593" y="4044"/>
                    <a:ext cx="1642" cy="1584"/>
                    <a:chOff x="5587" y="4026"/>
                    <a:chExt cx="1642" cy="1584"/>
                  </a:xfrm>
                </p:grpSpPr>
                <p:grpSp>
                  <p:nvGrpSpPr>
                    <p:cNvPr id="47" name="组合 53"/>
                    <p:cNvGrpSpPr/>
                    <p:nvPr/>
                  </p:nvGrpSpPr>
                  <p:grpSpPr>
                    <a:xfrm rot="480000">
                      <a:off x="5587" y="4026"/>
                      <a:ext cx="1643" cy="1585"/>
                      <a:chOff x="5609" y="4187"/>
                      <a:chExt cx="1509" cy="1464"/>
                    </a:xfrm>
                  </p:grpSpPr>
                  <p:sp>
                    <p:nvSpPr>
                      <p:cNvPr id="48" name=" 213"/>
                      <p:cNvSpPr/>
                      <p:nvPr/>
                    </p:nvSpPr>
                    <p:spPr>
                      <a:xfrm rot="3120000">
                        <a:off x="6339" y="4212"/>
                        <a:ext cx="669" cy="89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49" name=" 213"/>
                      <p:cNvSpPr/>
                      <p:nvPr/>
                    </p:nvSpPr>
                    <p:spPr>
                      <a:xfrm rot="19380000">
                        <a:off x="5713" y="4187"/>
                        <a:ext cx="771" cy="82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50" name=" 213"/>
                      <p:cNvSpPr/>
                      <p:nvPr/>
                    </p:nvSpPr>
                    <p:spPr>
                      <a:xfrm rot="13800000">
                        <a:off x="5668" y="4767"/>
                        <a:ext cx="707" cy="8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51" name=" 213"/>
                      <p:cNvSpPr/>
                      <p:nvPr/>
                    </p:nvSpPr>
                    <p:spPr>
                      <a:xfrm rot="8580000">
                        <a:off x="6203" y="4807"/>
                        <a:ext cx="758" cy="84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</p:grpSp>
                <p:grpSp>
                  <p:nvGrpSpPr>
                    <p:cNvPr id="52" name="组合 59"/>
                    <p:cNvGrpSpPr/>
                    <p:nvPr/>
                  </p:nvGrpSpPr>
                  <p:grpSpPr>
                    <a:xfrm rot="540000">
                      <a:off x="5993" y="4459"/>
                      <a:ext cx="746" cy="725"/>
                      <a:chOff x="5993" y="4459"/>
                      <a:chExt cx="746" cy="725"/>
                    </a:xfrm>
                  </p:grpSpPr>
                  <p:sp>
                    <p:nvSpPr>
                      <p:cNvPr id="60" name=" 213"/>
                      <p:cNvSpPr/>
                      <p:nvPr/>
                    </p:nvSpPr>
                    <p:spPr>
                      <a:xfrm rot="19440000">
                        <a:off x="6033" y="4459"/>
                        <a:ext cx="405" cy="4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1" name=" 213"/>
                      <p:cNvSpPr/>
                      <p:nvPr/>
                    </p:nvSpPr>
                    <p:spPr>
                      <a:xfrm rot="3360000">
                        <a:off x="6334" y="4503"/>
                        <a:ext cx="405" cy="4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2" name=" 213"/>
                      <p:cNvSpPr/>
                      <p:nvPr/>
                    </p:nvSpPr>
                    <p:spPr>
                      <a:xfrm rot="13860000">
                        <a:off x="5994" y="4761"/>
                        <a:ext cx="405" cy="4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4" name=" 213"/>
                      <p:cNvSpPr/>
                      <p:nvPr/>
                    </p:nvSpPr>
                    <p:spPr>
                      <a:xfrm rot="8760000">
                        <a:off x="6270" y="4790"/>
                        <a:ext cx="405" cy="3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</p:grpSp>
              </p:grpSp>
              <p:sp>
                <p:nvSpPr>
                  <p:cNvPr id="65" name="任意多边形 67"/>
                  <p:cNvSpPr/>
                  <p:nvPr/>
                </p:nvSpPr>
                <p:spPr>
                  <a:xfrm rot="21420000">
                    <a:off x="5431" y="6326"/>
                    <a:ext cx="2063" cy="623"/>
                  </a:xfrm>
                  <a:custGeom>
                    <a:avLst/>
                    <a:gdLst>
                      <a:gd name="connisteX0" fmla="*/ 0 w 1310005"/>
                      <a:gd name="connsiteY0" fmla="*/ 327105 h 376635"/>
                      <a:gd name="connisteX1" fmla="*/ 64770 w 1310005"/>
                      <a:gd name="connsiteY1" fmla="*/ 292180 h 376635"/>
                      <a:gd name="connisteX2" fmla="*/ 79375 w 1310005"/>
                      <a:gd name="connsiteY2" fmla="*/ 228045 h 376635"/>
                      <a:gd name="connisteX3" fmla="*/ 69850 w 1310005"/>
                      <a:gd name="connsiteY3" fmla="*/ 163275 h 376635"/>
                      <a:gd name="connisteX4" fmla="*/ 50165 w 1310005"/>
                      <a:gd name="connsiteY4" fmla="*/ 99140 h 376635"/>
                      <a:gd name="connisteX5" fmla="*/ 104775 w 1310005"/>
                      <a:gd name="connsiteY5" fmla="*/ 163275 h 376635"/>
                      <a:gd name="connisteX6" fmla="*/ 133985 w 1310005"/>
                      <a:gd name="connsiteY6" fmla="*/ 228045 h 376635"/>
                      <a:gd name="connisteX7" fmla="*/ 144145 w 1310005"/>
                      <a:gd name="connsiteY7" fmla="*/ 292180 h 376635"/>
                      <a:gd name="connisteX8" fmla="*/ 193675 w 1310005"/>
                      <a:gd name="connsiteY8" fmla="*/ 222965 h 376635"/>
                      <a:gd name="connisteX9" fmla="*/ 228600 w 1310005"/>
                      <a:gd name="connsiteY9" fmla="*/ 158830 h 376635"/>
                      <a:gd name="connisteX10" fmla="*/ 273050 w 1310005"/>
                      <a:gd name="connsiteY10" fmla="*/ 88980 h 376635"/>
                      <a:gd name="connisteX11" fmla="*/ 337820 w 1310005"/>
                      <a:gd name="connsiteY11" fmla="*/ 29290 h 376635"/>
                      <a:gd name="connisteX12" fmla="*/ 401955 w 1310005"/>
                      <a:gd name="connsiteY12" fmla="*/ 4525 h 376635"/>
                      <a:gd name="connisteX13" fmla="*/ 337820 w 1310005"/>
                      <a:gd name="connsiteY13" fmla="*/ 64215 h 376635"/>
                      <a:gd name="connisteX14" fmla="*/ 288290 w 1310005"/>
                      <a:gd name="connsiteY14" fmla="*/ 128985 h 376635"/>
                      <a:gd name="connisteX15" fmla="*/ 283210 w 1310005"/>
                      <a:gd name="connsiteY15" fmla="*/ 198200 h 376635"/>
                      <a:gd name="connisteX16" fmla="*/ 297815 w 1310005"/>
                      <a:gd name="connsiteY16" fmla="*/ 262970 h 376635"/>
                      <a:gd name="connisteX17" fmla="*/ 337820 w 1310005"/>
                      <a:gd name="connsiteY17" fmla="*/ 327105 h 376635"/>
                      <a:gd name="connisteX18" fmla="*/ 357505 w 1310005"/>
                      <a:gd name="connsiteY18" fmla="*/ 262970 h 376635"/>
                      <a:gd name="connisteX19" fmla="*/ 377190 w 1310005"/>
                      <a:gd name="connsiteY19" fmla="*/ 198200 h 376635"/>
                      <a:gd name="connisteX20" fmla="*/ 441960 w 1310005"/>
                      <a:gd name="connsiteY20" fmla="*/ 133430 h 376635"/>
                      <a:gd name="connisteX21" fmla="*/ 447040 w 1310005"/>
                      <a:gd name="connsiteY21" fmla="*/ 198200 h 376635"/>
                      <a:gd name="connisteX22" fmla="*/ 441960 w 1310005"/>
                      <a:gd name="connsiteY22" fmla="*/ 262970 h 376635"/>
                      <a:gd name="connisteX23" fmla="*/ 447040 w 1310005"/>
                      <a:gd name="connsiteY23" fmla="*/ 327105 h 376635"/>
                      <a:gd name="connisteX24" fmla="*/ 511175 w 1310005"/>
                      <a:gd name="connsiteY24" fmla="*/ 351870 h 376635"/>
                      <a:gd name="connisteX25" fmla="*/ 555625 w 1310005"/>
                      <a:gd name="connsiteY25" fmla="*/ 287735 h 376635"/>
                      <a:gd name="connisteX26" fmla="*/ 560705 w 1310005"/>
                      <a:gd name="connsiteY26" fmla="*/ 222965 h 376635"/>
                      <a:gd name="connisteX27" fmla="*/ 560705 w 1310005"/>
                      <a:gd name="connsiteY27" fmla="*/ 153750 h 376635"/>
                      <a:gd name="connisteX28" fmla="*/ 546100 w 1310005"/>
                      <a:gd name="connsiteY28" fmla="*/ 88980 h 376635"/>
                      <a:gd name="connisteX29" fmla="*/ 610235 w 1310005"/>
                      <a:gd name="connsiteY29" fmla="*/ 118825 h 376635"/>
                      <a:gd name="connisteX30" fmla="*/ 669925 w 1310005"/>
                      <a:gd name="connsiteY30" fmla="*/ 183595 h 376635"/>
                      <a:gd name="connisteX31" fmla="*/ 680085 w 1310005"/>
                      <a:gd name="connsiteY31" fmla="*/ 252810 h 376635"/>
                      <a:gd name="connisteX32" fmla="*/ 689610 w 1310005"/>
                      <a:gd name="connsiteY32" fmla="*/ 317580 h 376635"/>
                      <a:gd name="connisteX33" fmla="*/ 744220 w 1310005"/>
                      <a:gd name="connsiteY33" fmla="*/ 252810 h 376635"/>
                      <a:gd name="connisteX34" fmla="*/ 764540 w 1310005"/>
                      <a:gd name="connsiteY34" fmla="*/ 183595 h 376635"/>
                      <a:gd name="connisteX35" fmla="*/ 803910 w 1310005"/>
                      <a:gd name="connsiteY35" fmla="*/ 118825 h 376635"/>
                      <a:gd name="connisteX36" fmla="*/ 858520 w 1310005"/>
                      <a:gd name="connsiteY36" fmla="*/ 54055 h 376635"/>
                      <a:gd name="connisteX37" fmla="*/ 923290 w 1310005"/>
                      <a:gd name="connsiteY37" fmla="*/ 80 h 376635"/>
                      <a:gd name="connisteX38" fmla="*/ 908050 w 1310005"/>
                      <a:gd name="connsiteY38" fmla="*/ 64215 h 376635"/>
                      <a:gd name="connisteX39" fmla="*/ 883285 w 1310005"/>
                      <a:gd name="connsiteY39" fmla="*/ 128985 h 376635"/>
                      <a:gd name="connisteX40" fmla="*/ 863600 w 1310005"/>
                      <a:gd name="connsiteY40" fmla="*/ 193120 h 376635"/>
                      <a:gd name="connisteX41" fmla="*/ 863600 w 1310005"/>
                      <a:gd name="connsiteY41" fmla="*/ 262970 h 376635"/>
                      <a:gd name="connisteX42" fmla="*/ 878205 w 1310005"/>
                      <a:gd name="connsiteY42" fmla="*/ 327105 h 376635"/>
                      <a:gd name="connisteX43" fmla="*/ 942975 w 1310005"/>
                      <a:gd name="connsiteY43" fmla="*/ 297260 h 376635"/>
                      <a:gd name="connisteX44" fmla="*/ 962660 w 1310005"/>
                      <a:gd name="connsiteY44" fmla="*/ 228045 h 376635"/>
                      <a:gd name="connisteX45" fmla="*/ 982345 w 1310005"/>
                      <a:gd name="connsiteY45" fmla="*/ 163275 h 376635"/>
                      <a:gd name="connisteX46" fmla="*/ 987425 w 1310005"/>
                      <a:gd name="connsiteY46" fmla="*/ 99140 h 376635"/>
                      <a:gd name="connisteX47" fmla="*/ 1052195 w 1310005"/>
                      <a:gd name="connsiteY47" fmla="*/ 138510 h 376635"/>
                      <a:gd name="connisteX48" fmla="*/ 1052195 w 1310005"/>
                      <a:gd name="connsiteY48" fmla="*/ 208360 h 376635"/>
                      <a:gd name="connisteX49" fmla="*/ 1047115 w 1310005"/>
                      <a:gd name="connsiteY49" fmla="*/ 272495 h 376635"/>
                      <a:gd name="connisteX50" fmla="*/ 1022350 w 1310005"/>
                      <a:gd name="connsiteY50" fmla="*/ 337265 h 376635"/>
                      <a:gd name="connisteX51" fmla="*/ 1086485 w 1310005"/>
                      <a:gd name="connsiteY51" fmla="*/ 287735 h 376635"/>
                      <a:gd name="connisteX52" fmla="*/ 1126490 w 1310005"/>
                      <a:gd name="connsiteY52" fmla="*/ 222965 h 376635"/>
                      <a:gd name="connisteX53" fmla="*/ 1181100 w 1310005"/>
                      <a:gd name="connsiteY53" fmla="*/ 158830 h 376635"/>
                      <a:gd name="connisteX54" fmla="*/ 1245235 w 1310005"/>
                      <a:gd name="connsiteY54" fmla="*/ 108665 h 376635"/>
                      <a:gd name="connisteX55" fmla="*/ 1310005 w 1310005"/>
                      <a:gd name="connsiteY55" fmla="*/ 94060 h 376635"/>
                      <a:gd name="connisteX56" fmla="*/ 1245235 w 1310005"/>
                      <a:gd name="connsiteY56" fmla="*/ 153750 h 376635"/>
                      <a:gd name="connisteX57" fmla="*/ 1190625 w 1310005"/>
                      <a:gd name="connsiteY57" fmla="*/ 217885 h 376635"/>
                      <a:gd name="connisteX58" fmla="*/ 1186180 w 1310005"/>
                      <a:gd name="connsiteY58" fmla="*/ 282655 h 376635"/>
                      <a:gd name="connisteX59" fmla="*/ 1205865 w 1310005"/>
                      <a:gd name="connsiteY59" fmla="*/ 346790 h 376635"/>
                      <a:gd name="connisteX60" fmla="*/ 1270000 w 1310005"/>
                      <a:gd name="connsiteY60" fmla="*/ 376635 h 376635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  <a:cxn ang="0">
                        <a:pos x="connisteX8" y="connsiteY8"/>
                      </a:cxn>
                      <a:cxn ang="0">
                        <a:pos x="connisteX9" y="connsiteY9"/>
                      </a:cxn>
                      <a:cxn ang="0">
                        <a:pos x="connisteX10" y="connsiteY10"/>
                      </a:cxn>
                      <a:cxn ang="0">
                        <a:pos x="connisteX11" y="connsiteY11"/>
                      </a:cxn>
                      <a:cxn ang="0">
                        <a:pos x="connisteX12" y="connsiteY12"/>
                      </a:cxn>
                      <a:cxn ang="0">
                        <a:pos x="connisteX13" y="connsiteY13"/>
                      </a:cxn>
                      <a:cxn ang="0">
                        <a:pos x="connisteX14" y="connsiteY14"/>
                      </a:cxn>
                      <a:cxn ang="0">
                        <a:pos x="connisteX15" y="connsiteY15"/>
                      </a:cxn>
                      <a:cxn ang="0">
                        <a:pos x="connisteX16" y="connsiteY16"/>
                      </a:cxn>
                      <a:cxn ang="0">
                        <a:pos x="connisteX17" y="connsiteY17"/>
                      </a:cxn>
                      <a:cxn ang="0">
                        <a:pos x="connisteX18" y="connsiteY18"/>
                      </a:cxn>
                      <a:cxn ang="0">
                        <a:pos x="connisteX19" y="connsiteY19"/>
                      </a:cxn>
                      <a:cxn ang="0">
                        <a:pos x="connisteX20" y="connsiteY20"/>
                      </a:cxn>
                      <a:cxn ang="0">
                        <a:pos x="connisteX21" y="connsiteY21"/>
                      </a:cxn>
                      <a:cxn ang="0">
                        <a:pos x="connisteX22" y="connsiteY22"/>
                      </a:cxn>
                      <a:cxn ang="0">
                        <a:pos x="connisteX23" y="connsiteY23"/>
                      </a:cxn>
                      <a:cxn ang="0">
                        <a:pos x="connisteX24" y="connsiteY24"/>
                      </a:cxn>
                      <a:cxn ang="0">
                        <a:pos x="connisteX25" y="connsiteY25"/>
                      </a:cxn>
                      <a:cxn ang="0">
                        <a:pos x="connisteX26" y="connsiteY26"/>
                      </a:cxn>
                      <a:cxn ang="0">
                        <a:pos x="connisteX27" y="connsiteY27"/>
                      </a:cxn>
                      <a:cxn ang="0">
                        <a:pos x="connisteX28" y="connsiteY28"/>
                      </a:cxn>
                      <a:cxn ang="0">
                        <a:pos x="connisteX29" y="connsiteY29"/>
                      </a:cxn>
                      <a:cxn ang="0">
                        <a:pos x="connisteX30" y="connsiteY30"/>
                      </a:cxn>
                      <a:cxn ang="0">
                        <a:pos x="connisteX31" y="connsiteY31"/>
                      </a:cxn>
                      <a:cxn ang="0">
                        <a:pos x="connisteX32" y="connsiteY32"/>
                      </a:cxn>
                      <a:cxn ang="0">
                        <a:pos x="connisteX33" y="connsiteY33"/>
                      </a:cxn>
                      <a:cxn ang="0">
                        <a:pos x="connisteX34" y="connsiteY34"/>
                      </a:cxn>
                      <a:cxn ang="0">
                        <a:pos x="connisteX35" y="connsiteY35"/>
                      </a:cxn>
                      <a:cxn ang="0">
                        <a:pos x="connisteX36" y="connsiteY36"/>
                      </a:cxn>
                      <a:cxn ang="0">
                        <a:pos x="connisteX37" y="connsiteY37"/>
                      </a:cxn>
                      <a:cxn ang="0">
                        <a:pos x="connisteX38" y="connsiteY38"/>
                      </a:cxn>
                      <a:cxn ang="0">
                        <a:pos x="connisteX39" y="connsiteY39"/>
                      </a:cxn>
                      <a:cxn ang="0">
                        <a:pos x="connisteX40" y="connsiteY40"/>
                      </a:cxn>
                      <a:cxn ang="0">
                        <a:pos x="connisteX41" y="connsiteY41"/>
                      </a:cxn>
                      <a:cxn ang="0">
                        <a:pos x="connisteX42" y="connsiteY42"/>
                      </a:cxn>
                      <a:cxn ang="0">
                        <a:pos x="connisteX43" y="connsiteY43"/>
                      </a:cxn>
                      <a:cxn ang="0">
                        <a:pos x="connisteX44" y="connsiteY44"/>
                      </a:cxn>
                      <a:cxn ang="0">
                        <a:pos x="connisteX45" y="connsiteY45"/>
                      </a:cxn>
                      <a:cxn ang="0">
                        <a:pos x="connisteX46" y="connsiteY46"/>
                      </a:cxn>
                      <a:cxn ang="0">
                        <a:pos x="connisteX47" y="connsiteY47"/>
                      </a:cxn>
                      <a:cxn ang="0">
                        <a:pos x="connisteX48" y="connsiteY48"/>
                      </a:cxn>
                      <a:cxn ang="0">
                        <a:pos x="connisteX49" y="connsiteY49"/>
                      </a:cxn>
                      <a:cxn ang="0">
                        <a:pos x="connisteX50" y="connsiteY50"/>
                      </a:cxn>
                      <a:cxn ang="0">
                        <a:pos x="connisteX51" y="connsiteY51"/>
                      </a:cxn>
                      <a:cxn ang="0">
                        <a:pos x="connisteX52" y="connsiteY52"/>
                      </a:cxn>
                      <a:cxn ang="0">
                        <a:pos x="connisteX53" y="connsiteY53"/>
                      </a:cxn>
                      <a:cxn ang="0">
                        <a:pos x="connisteX54" y="connsiteY54"/>
                      </a:cxn>
                      <a:cxn ang="0">
                        <a:pos x="connisteX55" y="connsiteY55"/>
                      </a:cxn>
                      <a:cxn ang="0">
                        <a:pos x="connisteX56" y="connsiteY56"/>
                      </a:cxn>
                      <a:cxn ang="0">
                        <a:pos x="connisteX57" y="connsiteY57"/>
                      </a:cxn>
                      <a:cxn ang="0">
                        <a:pos x="connisteX58" y="connsiteY58"/>
                      </a:cxn>
                      <a:cxn ang="0">
                        <a:pos x="connisteX59" y="connsiteY59"/>
                      </a:cxn>
                      <a:cxn ang="0">
                        <a:pos x="connisteX60" y="connsiteY60"/>
                      </a:cxn>
                    </a:cxnLst>
                    <a:rect l="l" t="t" r="r" b="b"/>
                    <a:pathLst>
                      <a:path w="1310005" h="376635">
                        <a:moveTo>
                          <a:pt x="0" y="327105"/>
                        </a:moveTo>
                        <a:cubicBezTo>
                          <a:pt x="12700" y="321390"/>
                          <a:pt x="48895" y="311865"/>
                          <a:pt x="64770" y="292180"/>
                        </a:cubicBezTo>
                        <a:cubicBezTo>
                          <a:pt x="80645" y="272495"/>
                          <a:pt x="78105" y="254080"/>
                          <a:pt x="79375" y="228045"/>
                        </a:cubicBezTo>
                        <a:cubicBezTo>
                          <a:pt x="80645" y="202010"/>
                          <a:pt x="75565" y="189310"/>
                          <a:pt x="69850" y="163275"/>
                        </a:cubicBezTo>
                        <a:cubicBezTo>
                          <a:pt x="64135" y="137240"/>
                          <a:pt x="43180" y="99140"/>
                          <a:pt x="50165" y="99140"/>
                        </a:cubicBezTo>
                        <a:cubicBezTo>
                          <a:pt x="57150" y="99140"/>
                          <a:pt x="88265" y="137240"/>
                          <a:pt x="104775" y="163275"/>
                        </a:cubicBezTo>
                        <a:cubicBezTo>
                          <a:pt x="121285" y="189310"/>
                          <a:pt x="126365" y="202010"/>
                          <a:pt x="133985" y="228045"/>
                        </a:cubicBezTo>
                        <a:cubicBezTo>
                          <a:pt x="141605" y="254080"/>
                          <a:pt x="132080" y="293450"/>
                          <a:pt x="144145" y="292180"/>
                        </a:cubicBezTo>
                        <a:cubicBezTo>
                          <a:pt x="156210" y="290910"/>
                          <a:pt x="176530" y="249635"/>
                          <a:pt x="193675" y="222965"/>
                        </a:cubicBezTo>
                        <a:cubicBezTo>
                          <a:pt x="210820" y="196295"/>
                          <a:pt x="212725" y="185500"/>
                          <a:pt x="228600" y="158830"/>
                        </a:cubicBezTo>
                        <a:cubicBezTo>
                          <a:pt x="244475" y="132160"/>
                          <a:pt x="251460" y="115015"/>
                          <a:pt x="273050" y="88980"/>
                        </a:cubicBezTo>
                        <a:cubicBezTo>
                          <a:pt x="294640" y="62945"/>
                          <a:pt x="311785" y="46435"/>
                          <a:pt x="337820" y="29290"/>
                        </a:cubicBezTo>
                        <a:cubicBezTo>
                          <a:pt x="363855" y="12145"/>
                          <a:pt x="401955" y="-2460"/>
                          <a:pt x="401955" y="4525"/>
                        </a:cubicBezTo>
                        <a:cubicBezTo>
                          <a:pt x="401955" y="11510"/>
                          <a:pt x="360680" y="39450"/>
                          <a:pt x="337820" y="64215"/>
                        </a:cubicBezTo>
                        <a:cubicBezTo>
                          <a:pt x="314960" y="88980"/>
                          <a:pt x="299085" y="102315"/>
                          <a:pt x="288290" y="128985"/>
                        </a:cubicBezTo>
                        <a:cubicBezTo>
                          <a:pt x="277495" y="155655"/>
                          <a:pt x="281305" y="171530"/>
                          <a:pt x="283210" y="198200"/>
                        </a:cubicBezTo>
                        <a:cubicBezTo>
                          <a:pt x="285115" y="224870"/>
                          <a:pt x="287020" y="236935"/>
                          <a:pt x="297815" y="262970"/>
                        </a:cubicBezTo>
                        <a:cubicBezTo>
                          <a:pt x="308610" y="289005"/>
                          <a:pt x="325755" y="327105"/>
                          <a:pt x="337820" y="327105"/>
                        </a:cubicBezTo>
                        <a:cubicBezTo>
                          <a:pt x="349885" y="327105"/>
                          <a:pt x="349885" y="289005"/>
                          <a:pt x="357505" y="262970"/>
                        </a:cubicBezTo>
                        <a:cubicBezTo>
                          <a:pt x="365125" y="236935"/>
                          <a:pt x="360045" y="224235"/>
                          <a:pt x="377190" y="198200"/>
                        </a:cubicBezTo>
                        <a:cubicBezTo>
                          <a:pt x="394335" y="172165"/>
                          <a:pt x="427990" y="133430"/>
                          <a:pt x="441960" y="133430"/>
                        </a:cubicBezTo>
                        <a:cubicBezTo>
                          <a:pt x="455930" y="133430"/>
                          <a:pt x="447040" y="172165"/>
                          <a:pt x="447040" y="198200"/>
                        </a:cubicBezTo>
                        <a:cubicBezTo>
                          <a:pt x="447040" y="224235"/>
                          <a:pt x="441960" y="236935"/>
                          <a:pt x="441960" y="262970"/>
                        </a:cubicBezTo>
                        <a:cubicBezTo>
                          <a:pt x="441960" y="289005"/>
                          <a:pt x="433070" y="309325"/>
                          <a:pt x="447040" y="327105"/>
                        </a:cubicBezTo>
                        <a:cubicBezTo>
                          <a:pt x="461010" y="344885"/>
                          <a:pt x="489585" y="359490"/>
                          <a:pt x="511175" y="351870"/>
                        </a:cubicBezTo>
                        <a:cubicBezTo>
                          <a:pt x="532765" y="344250"/>
                          <a:pt x="545465" y="313770"/>
                          <a:pt x="555625" y="287735"/>
                        </a:cubicBezTo>
                        <a:cubicBezTo>
                          <a:pt x="565785" y="261700"/>
                          <a:pt x="559435" y="249635"/>
                          <a:pt x="560705" y="222965"/>
                        </a:cubicBezTo>
                        <a:cubicBezTo>
                          <a:pt x="561975" y="196295"/>
                          <a:pt x="563880" y="180420"/>
                          <a:pt x="560705" y="153750"/>
                        </a:cubicBezTo>
                        <a:cubicBezTo>
                          <a:pt x="557530" y="127080"/>
                          <a:pt x="535940" y="95965"/>
                          <a:pt x="546100" y="88980"/>
                        </a:cubicBezTo>
                        <a:cubicBezTo>
                          <a:pt x="556260" y="81995"/>
                          <a:pt x="585470" y="99775"/>
                          <a:pt x="610235" y="118825"/>
                        </a:cubicBezTo>
                        <a:cubicBezTo>
                          <a:pt x="635000" y="137875"/>
                          <a:pt x="655955" y="156925"/>
                          <a:pt x="669925" y="183595"/>
                        </a:cubicBezTo>
                        <a:cubicBezTo>
                          <a:pt x="683895" y="210265"/>
                          <a:pt x="676275" y="226140"/>
                          <a:pt x="680085" y="252810"/>
                        </a:cubicBezTo>
                        <a:cubicBezTo>
                          <a:pt x="683895" y="279480"/>
                          <a:pt x="676910" y="317580"/>
                          <a:pt x="689610" y="317580"/>
                        </a:cubicBezTo>
                        <a:cubicBezTo>
                          <a:pt x="702310" y="317580"/>
                          <a:pt x="728980" y="279480"/>
                          <a:pt x="744220" y="252810"/>
                        </a:cubicBezTo>
                        <a:cubicBezTo>
                          <a:pt x="759460" y="226140"/>
                          <a:pt x="752475" y="210265"/>
                          <a:pt x="764540" y="183595"/>
                        </a:cubicBezTo>
                        <a:cubicBezTo>
                          <a:pt x="776605" y="156925"/>
                          <a:pt x="784860" y="144860"/>
                          <a:pt x="803910" y="118825"/>
                        </a:cubicBezTo>
                        <a:cubicBezTo>
                          <a:pt x="822960" y="92790"/>
                          <a:pt x="834390" y="77550"/>
                          <a:pt x="858520" y="54055"/>
                        </a:cubicBezTo>
                        <a:cubicBezTo>
                          <a:pt x="882650" y="30560"/>
                          <a:pt x="913130" y="-1825"/>
                          <a:pt x="923290" y="80"/>
                        </a:cubicBezTo>
                        <a:cubicBezTo>
                          <a:pt x="933450" y="1985"/>
                          <a:pt x="916305" y="38180"/>
                          <a:pt x="908050" y="64215"/>
                        </a:cubicBezTo>
                        <a:cubicBezTo>
                          <a:pt x="899795" y="90250"/>
                          <a:pt x="892175" y="102950"/>
                          <a:pt x="883285" y="128985"/>
                        </a:cubicBezTo>
                        <a:cubicBezTo>
                          <a:pt x="874395" y="155020"/>
                          <a:pt x="867410" y="166450"/>
                          <a:pt x="863600" y="193120"/>
                        </a:cubicBezTo>
                        <a:cubicBezTo>
                          <a:pt x="859790" y="219790"/>
                          <a:pt x="860425" y="236300"/>
                          <a:pt x="863600" y="262970"/>
                        </a:cubicBezTo>
                        <a:cubicBezTo>
                          <a:pt x="866775" y="289640"/>
                          <a:pt x="862330" y="320120"/>
                          <a:pt x="878205" y="327105"/>
                        </a:cubicBezTo>
                        <a:cubicBezTo>
                          <a:pt x="894080" y="334090"/>
                          <a:pt x="925830" y="316945"/>
                          <a:pt x="942975" y="297260"/>
                        </a:cubicBezTo>
                        <a:cubicBezTo>
                          <a:pt x="960120" y="277575"/>
                          <a:pt x="955040" y="254715"/>
                          <a:pt x="962660" y="228045"/>
                        </a:cubicBezTo>
                        <a:cubicBezTo>
                          <a:pt x="970280" y="201375"/>
                          <a:pt x="977265" y="189310"/>
                          <a:pt x="982345" y="163275"/>
                        </a:cubicBezTo>
                        <a:cubicBezTo>
                          <a:pt x="987425" y="137240"/>
                          <a:pt x="973455" y="104220"/>
                          <a:pt x="987425" y="99140"/>
                        </a:cubicBezTo>
                        <a:cubicBezTo>
                          <a:pt x="1001395" y="94060"/>
                          <a:pt x="1039495" y="116920"/>
                          <a:pt x="1052195" y="138510"/>
                        </a:cubicBezTo>
                        <a:cubicBezTo>
                          <a:pt x="1064895" y="160100"/>
                          <a:pt x="1053465" y="181690"/>
                          <a:pt x="1052195" y="208360"/>
                        </a:cubicBezTo>
                        <a:cubicBezTo>
                          <a:pt x="1050925" y="235030"/>
                          <a:pt x="1052830" y="246460"/>
                          <a:pt x="1047115" y="272495"/>
                        </a:cubicBezTo>
                        <a:cubicBezTo>
                          <a:pt x="1041400" y="298530"/>
                          <a:pt x="1014730" y="334090"/>
                          <a:pt x="1022350" y="337265"/>
                        </a:cubicBezTo>
                        <a:cubicBezTo>
                          <a:pt x="1029970" y="340440"/>
                          <a:pt x="1065530" y="310595"/>
                          <a:pt x="1086485" y="287735"/>
                        </a:cubicBezTo>
                        <a:cubicBezTo>
                          <a:pt x="1107440" y="264875"/>
                          <a:pt x="1107440" y="249000"/>
                          <a:pt x="1126490" y="222965"/>
                        </a:cubicBezTo>
                        <a:cubicBezTo>
                          <a:pt x="1145540" y="196930"/>
                          <a:pt x="1157605" y="181690"/>
                          <a:pt x="1181100" y="158830"/>
                        </a:cubicBezTo>
                        <a:cubicBezTo>
                          <a:pt x="1204595" y="135970"/>
                          <a:pt x="1219200" y="121365"/>
                          <a:pt x="1245235" y="108665"/>
                        </a:cubicBezTo>
                        <a:cubicBezTo>
                          <a:pt x="1271270" y="95965"/>
                          <a:pt x="1310005" y="85170"/>
                          <a:pt x="1310005" y="94060"/>
                        </a:cubicBezTo>
                        <a:cubicBezTo>
                          <a:pt x="1310005" y="102950"/>
                          <a:pt x="1269365" y="128985"/>
                          <a:pt x="1245235" y="153750"/>
                        </a:cubicBezTo>
                        <a:cubicBezTo>
                          <a:pt x="1221105" y="178515"/>
                          <a:pt x="1202690" y="191850"/>
                          <a:pt x="1190625" y="217885"/>
                        </a:cubicBezTo>
                        <a:cubicBezTo>
                          <a:pt x="1178560" y="243920"/>
                          <a:pt x="1183005" y="256620"/>
                          <a:pt x="1186180" y="282655"/>
                        </a:cubicBezTo>
                        <a:cubicBezTo>
                          <a:pt x="1189355" y="308690"/>
                          <a:pt x="1189355" y="327740"/>
                          <a:pt x="1205865" y="346790"/>
                        </a:cubicBezTo>
                        <a:cubicBezTo>
                          <a:pt x="1222375" y="365840"/>
                          <a:pt x="1257300" y="372190"/>
                          <a:pt x="1270000" y="376635"/>
                        </a:cubicBezTo>
                      </a:path>
                    </a:pathLst>
                  </a:cu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</p:grpSp>
          </p:grpSp>
          <p:sp>
            <p:nvSpPr>
              <p:cNvPr id="66" name="任意多边形 73"/>
              <p:cNvSpPr/>
              <p:nvPr/>
            </p:nvSpPr>
            <p:spPr>
              <a:xfrm>
                <a:off x="6133" y="5665"/>
                <a:ext cx="120" cy="120"/>
              </a:xfrm>
              <a:custGeom>
                <a:avLst/>
                <a:gdLst>
                  <a:gd name="connisteX0" fmla="*/ 21674 w 66759"/>
                  <a:gd name="connsiteY0" fmla="*/ 0 h 74653"/>
                  <a:gd name="connisteX1" fmla="*/ 1989 w 66759"/>
                  <a:gd name="connsiteY1" fmla="*/ 64135 h 74653"/>
                  <a:gd name="connisteX2" fmla="*/ 66759 w 66759"/>
                  <a:gd name="connsiteY2" fmla="*/ 74295 h 74653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66759" h="74653">
                    <a:moveTo>
                      <a:pt x="21674" y="0"/>
                    </a:moveTo>
                    <a:cubicBezTo>
                      <a:pt x="16594" y="12700"/>
                      <a:pt x="-6901" y="49530"/>
                      <a:pt x="1989" y="64135"/>
                    </a:cubicBezTo>
                    <a:cubicBezTo>
                      <a:pt x="10879" y="78740"/>
                      <a:pt x="53424" y="73660"/>
                      <a:pt x="66759" y="74295"/>
                    </a:cubicBezTo>
                  </a:path>
                </a:pathLst>
              </a:custGeom>
              <a:noFill/>
              <a:ln>
                <a:solidFill>
                  <a:srgbClr val="F07D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8" name="任意多边形 76"/>
              <p:cNvSpPr/>
              <p:nvPr/>
            </p:nvSpPr>
            <p:spPr>
              <a:xfrm>
                <a:off x="6721" y="5611"/>
                <a:ext cx="120" cy="204"/>
              </a:xfrm>
              <a:custGeom>
                <a:avLst/>
                <a:gdLst>
                  <a:gd name="connisteX0" fmla="*/ 0 w 111606"/>
                  <a:gd name="connsiteY0" fmla="*/ 26149 h 194424"/>
                  <a:gd name="connisteX1" fmla="*/ 64135 w 111606"/>
                  <a:gd name="connsiteY1" fmla="*/ 1384 h 194424"/>
                  <a:gd name="connisteX2" fmla="*/ 99060 w 111606"/>
                  <a:gd name="connsiteY2" fmla="*/ 65519 h 194424"/>
                  <a:gd name="connisteX3" fmla="*/ 34290 w 111606"/>
                  <a:gd name="connsiteY3" fmla="*/ 85839 h 194424"/>
                  <a:gd name="connisteX4" fmla="*/ 99060 w 111606"/>
                  <a:gd name="connsiteY4" fmla="*/ 105524 h 194424"/>
                  <a:gd name="connisteX5" fmla="*/ 104140 w 111606"/>
                  <a:gd name="connsiteY5" fmla="*/ 169659 h 194424"/>
                  <a:gd name="connisteX6" fmla="*/ 39370 w 111606"/>
                  <a:gd name="connsiteY6" fmla="*/ 194424 h 194424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</a:cxnLst>
                <a:rect l="l" t="t" r="r" b="b"/>
                <a:pathLst>
                  <a:path w="111606" h="194424">
                    <a:moveTo>
                      <a:pt x="0" y="26149"/>
                    </a:moveTo>
                    <a:cubicBezTo>
                      <a:pt x="12065" y="19799"/>
                      <a:pt x="44450" y="-6236"/>
                      <a:pt x="64135" y="1384"/>
                    </a:cubicBezTo>
                    <a:cubicBezTo>
                      <a:pt x="83820" y="9004"/>
                      <a:pt x="104775" y="48374"/>
                      <a:pt x="99060" y="65519"/>
                    </a:cubicBezTo>
                    <a:cubicBezTo>
                      <a:pt x="93345" y="82664"/>
                      <a:pt x="34290" y="77584"/>
                      <a:pt x="34290" y="85839"/>
                    </a:cubicBezTo>
                    <a:cubicBezTo>
                      <a:pt x="34290" y="94094"/>
                      <a:pt x="85090" y="89014"/>
                      <a:pt x="99060" y="105524"/>
                    </a:cubicBezTo>
                    <a:cubicBezTo>
                      <a:pt x="113030" y="122034"/>
                      <a:pt x="116205" y="151879"/>
                      <a:pt x="104140" y="169659"/>
                    </a:cubicBezTo>
                    <a:cubicBezTo>
                      <a:pt x="92075" y="187439"/>
                      <a:pt x="52705" y="190614"/>
                      <a:pt x="39370" y="194424"/>
                    </a:cubicBezTo>
                  </a:path>
                </a:pathLst>
              </a:custGeom>
              <a:noFill/>
              <a:ln>
                <a:solidFill>
                  <a:srgbClr val="F07D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9" name="任意多边形 78"/>
              <p:cNvSpPr/>
              <p:nvPr/>
            </p:nvSpPr>
            <p:spPr>
              <a:xfrm>
                <a:off x="7026" y="5604"/>
                <a:ext cx="120" cy="182"/>
              </a:xfrm>
              <a:custGeom>
                <a:avLst/>
                <a:gdLst>
                  <a:gd name="connisteX0" fmla="*/ 96814 w 126958"/>
                  <a:gd name="connsiteY0" fmla="*/ 104506 h 194041"/>
                  <a:gd name="connisteX1" fmla="*/ 32044 w 126958"/>
                  <a:gd name="connsiteY1" fmla="*/ 109586 h 194041"/>
                  <a:gd name="connisteX2" fmla="*/ 2199 w 126958"/>
                  <a:gd name="connsiteY2" fmla="*/ 44816 h 194041"/>
                  <a:gd name="connisteX3" fmla="*/ 77129 w 126958"/>
                  <a:gd name="connsiteY3" fmla="*/ 366 h 194041"/>
                  <a:gd name="connisteX4" fmla="*/ 126659 w 126958"/>
                  <a:gd name="connsiteY4" fmla="*/ 64501 h 194041"/>
                  <a:gd name="connisteX5" fmla="*/ 91734 w 126958"/>
                  <a:gd name="connsiteY5" fmla="*/ 129271 h 194041"/>
                  <a:gd name="connisteX6" fmla="*/ 51729 w 126958"/>
                  <a:gd name="connsiteY6" fmla="*/ 194041 h 194041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</a:cxnLst>
                <a:rect l="l" t="t" r="r" b="b"/>
                <a:pathLst>
                  <a:path w="126958" h="194041">
                    <a:moveTo>
                      <a:pt x="96815" y="104506"/>
                    </a:moveTo>
                    <a:cubicBezTo>
                      <a:pt x="84750" y="107046"/>
                      <a:pt x="51095" y="121651"/>
                      <a:pt x="32045" y="109586"/>
                    </a:cubicBezTo>
                    <a:cubicBezTo>
                      <a:pt x="12995" y="97521"/>
                      <a:pt x="-6690" y="66406"/>
                      <a:pt x="2200" y="44816"/>
                    </a:cubicBezTo>
                    <a:cubicBezTo>
                      <a:pt x="11090" y="23226"/>
                      <a:pt x="52365" y="-3444"/>
                      <a:pt x="77130" y="366"/>
                    </a:cubicBezTo>
                    <a:cubicBezTo>
                      <a:pt x="101895" y="4176"/>
                      <a:pt x="123485" y="38466"/>
                      <a:pt x="126660" y="64501"/>
                    </a:cubicBezTo>
                    <a:cubicBezTo>
                      <a:pt x="129835" y="90536"/>
                      <a:pt x="106975" y="103236"/>
                      <a:pt x="91735" y="129271"/>
                    </a:cubicBezTo>
                    <a:cubicBezTo>
                      <a:pt x="76495" y="155306"/>
                      <a:pt x="58715" y="182611"/>
                      <a:pt x="51730" y="194041"/>
                    </a:cubicBezTo>
                  </a:path>
                </a:pathLst>
              </a:custGeom>
              <a:noFill/>
              <a:ln>
                <a:solidFill>
                  <a:srgbClr val="F07D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70" name="任意多边形 82"/>
            <p:cNvSpPr/>
            <p:nvPr/>
          </p:nvSpPr>
          <p:spPr>
            <a:xfrm>
              <a:off x="7325" y="5909"/>
              <a:ext cx="16" cy="203"/>
            </a:xfrm>
            <a:custGeom>
              <a:avLst/>
              <a:gdLst>
                <a:gd name="connisteX0" fmla="*/ 9525 w 10371"/>
                <a:gd name="connsiteY0" fmla="*/ 0 h 128905"/>
                <a:gd name="connisteX1" fmla="*/ 9525 w 10371"/>
                <a:gd name="connsiteY1" fmla="*/ 64770 h 128905"/>
                <a:gd name="connisteX2" fmla="*/ 0 w 10371"/>
                <a:gd name="connsiteY2" fmla="*/ 128905 h 1289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0372" h="128905">
                  <a:moveTo>
                    <a:pt x="9525" y="0"/>
                  </a:moveTo>
                  <a:cubicBezTo>
                    <a:pt x="9525" y="11430"/>
                    <a:pt x="11430" y="38735"/>
                    <a:pt x="9525" y="64770"/>
                  </a:cubicBezTo>
                  <a:cubicBezTo>
                    <a:pt x="7620" y="90805"/>
                    <a:pt x="1905" y="117475"/>
                    <a:pt x="0" y="128905"/>
                  </a:cubicBezTo>
                </a:path>
              </a:pathLst>
            </a:custGeom>
            <a:noFill/>
            <a:ln>
              <a:solidFill>
                <a:srgbClr val="F07D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922993" y="237388"/>
            <a:ext cx="8346014" cy="6383223"/>
            <a:chOff x="2496157" y="237388"/>
            <a:chExt cx="6822015" cy="638322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99730" y="237388"/>
              <a:ext cx="6818442" cy="638322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6157" y="237388"/>
              <a:ext cx="6822015" cy="6383065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1365781" y="2051431"/>
            <a:ext cx="1135009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115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32"/>
          <p:cNvGrpSpPr/>
          <p:nvPr/>
        </p:nvGrpSpPr>
        <p:grpSpPr bwMode="auto">
          <a:xfrm>
            <a:off x="4269509" y="2556741"/>
            <a:ext cx="3708400" cy="515938"/>
            <a:chOff x="4241800" y="3013768"/>
            <a:chExt cx="3708400" cy="516832"/>
          </a:xfrm>
        </p:grpSpPr>
        <p:sp>
          <p:nvSpPr>
            <p:cNvPr id="8" name="文本框 31"/>
            <p:cNvSpPr txBox="1">
              <a:spLocks noChangeArrowheads="1"/>
            </p:cNvSpPr>
            <p:nvPr/>
          </p:nvSpPr>
          <p:spPr bwMode="auto">
            <a:xfrm>
              <a:off x="4241800" y="3013768"/>
              <a:ext cx="3708400" cy="461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   </a:t>
              </a:r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小组成员分工</a:t>
              </a:r>
              <a:endPara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443413" y="3530600"/>
              <a:ext cx="3305175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35"/>
          <p:cNvGrpSpPr/>
          <p:nvPr/>
        </p:nvGrpSpPr>
        <p:grpSpPr bwMode="auto">
          <a:xfrm>
            <a:off x="4269509" y="3334616"/>
            <a:ext cx="3708400" cy="515938"/>
            <a:chOff x="4241800" y="3013768"/>
            <a:chExt cx="3708400" cy="516832"/>
          </a:xfrm>
        </p:grpSpPr>
        <p:sp>
          <p:nvSpPr>
            <p:cNvPr id="11" name="文本框 31"/>
            <p:cNvSpPr txBox="1">
              <a:spLocks noChangeArrowheads="1"/>
            </p:cNvSpPr>
            <p:nvPr/>
          </p:nvSpPr>
          <p:spPr bwMode="auto">
            <a:xfrm>
              <a:off x="4241800" y="3013768"/>
              <a:ext cx="3708400" cy="461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   </a:t>
              </a:r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项目需求分析</a:t>
              </a:r>
              <a:endPara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4443413" y="3530600"/>
              <a:ext cx="3305175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38"/>
          <p:cNvGrpSpPr/>
          <p:nvPr/>
        </p:nvGrpSpPr>
        <p:grpSpPr bwMode="auto">
          <a:xfrm>
            <a:off x="4269509" y="4112491"/>
            <a:ext cx="3708400" cy="515938"/>
            <a:chOff x="4241800" y="3013768"/>
            <a:chExt cx="3708400" cy="516832"/>
          </a:xfrm>
        </p:grpSpPr>
        <p:sp>
          <p:nvSpPr>
            <p:cNvPr id="14" name="文本框 31"/>
            <p:cNvSpPr txBox="1">
              <a:spLocks noChangeArrowheads="1"/>
            </p:cNvSpPr>
            <p:nvPr/>
          </p:nvSpPr>
          <p:spPr bwMode="auto">
            <a:xfrm>
              <a:off x="4241800" y="3013768"/>
              <a:ext cx="3708400" cy="461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   </a:t>
              </a:r>
              <a:r>
                <a:rPr lang="zh-CN" altLang="en-US"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项目实现过程</a:t>
              </a:r>
              <a:endParaRPr lang="zh-CN" alt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4443413" y="3530600"/>
              <a:ext cx="3305175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41"/>
          <p:cNvGrpSpPr/>
          <p:nvPr/>
        </p:nvGrpSpPr>
        <p:grpSpPr bwMode="auto">
          <a:xfrm>
            <a:off x="4269509" y="4877984"/>
            <a:ext cx="3708400" cy="528320"/>
            <a:chOff x="4241800" y="3002987"/>
            <a:chExt cx="3708400" cy="527613"/>
          </a:xfrm>
        </p:grpSpPr>
        <p:sp>
          <p:nvSpPr>
            <p:cNvPr id="17" name="文本框 31"/>
            <p:cNvSpPr txBox="1">
              <a:spLocks noChangeArrowheads="1"/>
            </p:cNvSpPr>
            <p:nvPr/>
          </p:nvSpPr>
          <p:spPr bwMode="auto">
            <a:xfrm>
              <a:off x="4241800" y="3002987"/>
              <a:ext cx="3708400" cy="459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04   </a:t>
              </a:r>
              <a:r>
                <a:rPr lang="zh-CN" altLang="en-US" sz="2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项目缺点及展望</a:t>
              </a:r>
              <a:endParaRPr lang="zh-CN" alt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4443413" y="3530600"/>
              <a:ext cx="3305175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4923559" y="1286741"/>
            <a:ext cx="2400300" cy="1055688"/>
            <a:chOff x="4923559" y="1286741"/>
            <a:chExt cx="2400300" cy="1055688"/>
          </a:xfrm>
        </p:grpSpPr>
        <p:grpSp>
          <p:nvGrpSpPr>
            <p:cNvPr id="4" name="组合 29"/>
            <p:cNvGrpSpPr/>
            <p:nvPr/>
          </p:nvGrpSpPr>
          <p:grpSpPr bwMode="auto">
            <a:xfrm>
              <a:off x="5349009" y="1286741"/>
              <a:ext cx="1549400" cy="1055688"/>
              <a:chOff x="5321300" y="1423901"/>
              <a:chExt cx="1549400" cy="1056932"/>
            </a:xfrm>
          </p:grpSpPr>
          <p:sp>
            <p:nvSpPr>
              <p:cNvPr id="5" name="文本框 30"/>
              <p:cNvSpPr txBox="1">
                <a:spLocks noChangeArrowheads="1"/>
              </p:cNvSpPr>
              <p:nvPr/>
            </p:nvSpPr>
            <p:spPr bwMode="auto">
              <a:xfrm>
                <a:off x="5321300" y="1423901"/>
                <a:ext cx="1549400" cy="769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44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目录</a:t>
                </a:r>
                <a:endParaRPr lang="zh-CN" altLang="en-US" sz="4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文本框 31"/>
              <p:cNvSpPr txBox="1">
                <a:spLocks noChangeArrowheads="1"/>
              </p:cNvSpPr>
              <p:nvPr/>
            </p:nvSpPr>
            <p:spPr bwMode="auto">
              <a:xfrm>
                <a:off x="5321300" y="2142279"/>
                <a:ext cx="15494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CONTENTS</a:t>
                </a:r>
                <a:endParaRPr lang="zh-CN" altLang="en-US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任意多边形 18"/>
            <p:cNvSpPr/>
            <p:nvPr/>
          </p:nvSpPr>
          <p:spPr>
            <a:xfrm>
              <a:off x="4923559" y="1491529"/>
              <a:ext cx="2400300" cy="717550"/>
            </a:xfrm>
            <a:custGeom>
              <a:avLst/>
              <a:gdLst>
                <a:gd name="connsiteX0" fmla="*/ 2153337 w 2401674"/>
                <a:gd name="connsiteY0" fmla="*/ 0 h 717475"/>
                <a:gd name="connsiteX1" fmla="*/ 2401674 w 2401674"/>
                <a:gd name="connsiteY1" fmla="*/ 0 h 717475"/>
                <a:gd name="connsiteX2" fmla="*/ 2401674 w 2401674"/>
                <a:gd name="connsiteY2" fmla="*/ 717475 h 717475"/>
                <a:gd name="connsiteX3" fmla="*/ 2153337 w 2401674"/>
                <a:gd name="connsiteY3" fmla="*/ 717475 h 717475"/>
                <a:gd name="connsiteX4" fmla="*/ 2153337 w 2401674"/>
                <a:gd name="connsiteY4" fmla="*/ 627791 h 717475"/>
                <a:gd name="connsiteX5" fmla="*/ 2311990 w 2401674"/>
                <a:gd name="connsiteY5" fmla="*/ 627791 h 717475"/>
                <a:gd name="connsiteX6" fmla="*/ 2311990 w 2401674"/>
                <a:gd name="connsiteY6" fmla="*/ 89684 h 717475"/>
                <a:gd name="connsiteX7" fmla="*/ 2153337 w 2401674"/>
                <a:gd name="connsiteY7" fmla="*/ 89684 h 717475"/>
                <a:gd name="connsiteX8" fmla="*/ 0 w 2401674"/>
                <a:gd name="connsiteY8" fmla="*/ 0 h 717475"/>
                <a:gd name="connsiteX9" fmla="*/ 248337 w 2401674"/>
                <a:gd name="connsiteY9" fmla="*/ 0 h 717475"/>
                <a:gd name="connsiteX10" fmla="*/ 248337 w 2401674"/>
                <a:gd name="connsiteY10" fmla="*/ 89684 h 717475"/>
                <a:gd name="connsiteX11" fmla="*/ 89684 w 2401674"/>
                <a:gd name="connsiteY11" fmla="*/ 89684 h 717475"/>
                <a:gd name="connsiteX12" fmla="*/ 89684 w 2401674"/>
                <a:gd name="connsiteY12" fmla="*/ 627791 h 717475"/>
                <a:gd name="connsiteX13" fmla="*/ 248337 w 2401674"/>
                <a:gd name="connsiteY13" fmla="*/ 627791 h 717475"/>
                <a:gd name="connsiteX14" fmla="*/ 248337 w 2401674"/>
                <a:gd name="connsiteY14" fmla="*/ 717475 h 717475"/>
                <a:gd name="connsiteX15" fmla="*/ 0 w 2401674"/>
                <a:gd name="connsiteY15" fmla="*/ 717475 h 7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01674" h="717475">
                  <a:moveTo>
                    <a:pt x="2153337" y="0"/>
                  </a:moveTo>
                  <a:lnTo>
                    <a:pt x="2401674" y="0"/>
                  </a:lnTo>
                  <a:lnTo>
                    <a:pt x="2401674" y="717475"/>
                  </a:lnTo>
                  <a:lnTo>
                    <a:pt x="2153337" y="717475"/>
                  </a:lnTo>
                  <a:lnTo>
                    <a:pt x="2153337" y="627791"/>
                  </a:lnTo>
                  <a:lnTo>
                    <a:pt x="2311990" y="627791"/>
                  </a:lnTo>
                  <a:lnTo>
                    <a:pt x="2311990" y="89684"/>
                  </a:lnTo>
                  <a:lnTo>
                    <a:pt x="2153337" y="89684"/>
                  </a:lnTo>
                  <a:close/>
                  <a:moveTo>
                    <a:pt x="0" y="0"/>
                  </a:moveTo>
                  <a:lnTo>
                    <a:pt x="248337" y="0"/>
                  </a:lnTo>
                  <a:lnTo>
                    <a:pt x="248337" y="89684"/>
                  </a:lnTo>
                  <a:lnTo>
                    <a:pt x="89684" y="89684"/>
                  </a:lnTo>
                  <a:lnTo>
                    <a:pt x="89684" y="627791"/>
                  </a:lnTo>
                  <a:lnTo>
                    <a:pt x="248337" y="627791"/>
                  </a:lnTo>
                  <a:lnTo>
                    <a:pt x="248337" y="717475"/>
                  </a:lnTo>
                  <a:lnTo>
                    <a:pt x="0" y="717475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/>
          <a:srcRect r="45409" b="62964"/>
          <a:stretch>
            <a:fillRect/>
          </a:stretch>
        </p:blipFill>
        <p:spPr>
          <a:xfrm>
            <a:off x="6898409" y="3794847"/>
            <a:ext cx="5331691" cy="3091093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2"/>
          <a:srcRect l="32509" t="64137"/>
          <a:stretch>
            <a:fillRect/>
          </a:stretch>
        </p:blipFill>
        <p:spPr>
          <a:xfrm>
            <a:off x="-57150" y="-57151"/>
            <a:ext cx="6542190" cy="2971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422671" y="571201"/>
            <a:ext cx="6068291" cy="5664647"/>
            <a:chOff x="2496157" y="237388"/>
            <a:chExt cx="6822015" cy="638322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99730" y="237388"/>
              <a:ext cx="6818442" cy="638322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6157" y="237388"/>
              <a:ext cx="6822015" cy="6383065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346734" y="829931"/>
            <a:ext cx="5144671" cy="5197160"/>
            <a:chOff x="346734" y="829931"/>
            <a:chExt cx="5144671" cy="519716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734" y="829931"/>
              <a:ext cx="5144671" cy="5197160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1450931" y="2161083"/>
              <a:ext cx="3844955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672263" y="2708275"/>
            <a:ext cx="5289550" cy="1368425"/>
            <a:chOff x="6672263" y="2708275"/>
            <a:chExt cx="5289550" cy="1368425"/>
          </a:xfrm>
        </p:grpSpPr>
        <p:grpSp>
          <p:nvGrpSpPr>
            <p:cNvPr id="13" name="组合 2"/>
            <p:cNvGrpSpPr/>
            <p:nvPr/>
          </p:nvGrpSpPr>
          <p:grpSpPr bwMode="auto">
            <a:xfrm>
              <a:off x="6888163" y="3098800"/>
              <a:ext cx="4900564" cy="687437"/>
              <a:chOff x="322440" y="4184903"/>
              <a:chExt cx="4900847" cy="687669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1198791" y="4184903"/>
                <a:ext cx="4024496" cy="687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3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小组成员介绍</a:t>
                </a:r>
                <a:endParaRPr lang="zh-CN" altLang="en-US" sz="3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5" name="组合 4"/>
              <p:cNvGrpSpPr/>
              <p:nvPr/>
            </p:nvGrpSpPr>
            <p:grpSpPr bwMode="auto">
              <a:xfrm>
                <a:off x="322440" y="4202901"/>
                <a:ext cx="658251" cy="610334"/>
                <a:chOff x="2680724" y="3950006"/>
                <a:chExt cx="863174" cy="800339"/>
              </a:xfrm>
            </p:grpSpPr>
            <p:sp>
              <p:nvSpPr>
                <p:cNvPr id="16" name="任意多边形 15"/>
                <p:cNvSpPr/>
                <p:nvPr/>
              </p:nvSpPr>
              <p:spPr>
                <a:xfrm>
                  <a:off x="2711951" y="3949312"/>
                  <a:ext cx="832733" cy="801728"/>
                </a:xfrm>
                <a:custGeom>
                  <a:avLst/>
                  <a:gdLst>
                    <a:gd name="connsiteX0" fmla="*/ 0 w 637309"/>
                    <a:gd name="connsiteY0" fmla="*/ 235527 h 568036"/>
                    <a:gd name="connsiteX1" fmla="*/ 637309 w 637309"/>
                    <a:gd name="connsiteY1" fmla="*/ 0 h 568036"/>
                    <a:gd name="connsiteX2" fmla="*/ 318655 w 637309"/>
                    <a:gd name="connsiteY2" fmla="*/ 568036 h 568036"/>
                    <a:gd name="connsiteX3" fmla="*/ 318655 w 637309"/>
                    <a:gd name="connsiteY3" fmla="*/ 332509 h 568036"/>
                    <a:gd name="connsiteX4" fmla="*/ 0 w 637309"/>
                    <a:gd name="connsiteY4" fmla="*/ 235527 h 568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7309" h="568036">
                      <a:moveTo>
                        <a:pt x="0" y="235527"/>
                      </a:moveTo>
                      <a:lnTo>
                        <a:pt x="637309" y="0"/>
                      </a:lnTo>
                      <a:lnTo>
                        <a:pt x="318655" y="568036"/>
                      </a:lnTo>
                      <a:lnTo>
                        <a:pt x="318655" y="332509"/>
                      </a:lnTo>
                      <a:lnTo>
                        <a:pt x="0" y="235527"/>
                      </a:lnTo>
                      <a:close/>
                    </a:path>
                  </a:pathLst>
                </a:custGeom>
                <a:solidFill>
                  <a:srgbClr val="0E35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16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任意多边形 16"/>
                <p:cNvSpPr/>
                <p:nvPr/>
              </p:nvSpPr>
              <p:spPr>
                <a:xfrm>
                  <a:off x="2680724" y="3959723"/>
                  <a:ext cx="863960" cy="699691"/>
                </a:xfrm>
                <a:custGeom>
                  <a:avLst/>
                  <a:gdLst>
                    <a:gd name="connsiteX0" fmla="*/ 0 w 637309"/>
                    <a:gd name="connsiteY0" fmla="*/ 235527 h 568036"/>
                    <a:gd name="connsiteX1" fmla="*/ 637309 w 637309"/>
                    <a:gd name="connsiteY1" fmla="*/ 0 h 568036"/>
                    <a:gd name="connsiteX2" fmla="*/ 318655 w 637309"/>
                    <a:gd name="connsiteY2" fmla="*/ 568036 h 568036"/>
                    <a:gd name="connsiteX3" fmla="*/ 318655 w 637309"/>
                    <a:gd name="connsiteY3" fmla="*/ 332509 h 568036"/>
                    <a:gd name="connsiteX4" fmla="*/ 0 w 637309"/>
                    <a:gd name="connsiteY4" fmla="*/ 235527 h 568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7309" h="568036">
                      <a:moveTo>
                        <a:pt x="0" y="235527"/>
                      </a:moveTo>
                      <a:lnTo>
                        <a:pt x="637309" y="0"/>
                      </a:lnTo>
                      <a:lnTo>
                        <a:pt x="318655" y="568036"/>
                      </a:lnTo>
                      <a:lnTo>
                        <a:pt x="318655" y="332509"/>
                      </a:lnTo>
                      <a:lnTo>
                        <a:pt x="0" y="235527"/>
                      </a:lnTo>
                      <a:close/>
                    </a:path>
                  </a:pathLst>
                </a:custGeom>
                <a:solidFill>
                  <a:srgbClr val="8FB3A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16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8" name="图文框 17"/>
            <p:cNvSpPr/>
            <p:nvPr/>
          </p:nvSpPr>
          <p:spPr>
            <a:xfrm>
              <a:off x="6672263" y="2708275"/>
              <a:ext cx="5289550" cy="1368425"/>
            </a:xfrm>
            <a:prstGeom prst="frame">
              <a:avLst>
                <a:gd name="adj1" fmla="val 1900"/>
              </a:avLst>
            </a:prstGeom>
            <a:gradFill>
              <a:gsLst>
                <a:gs pos="25000">
                  <a:srgbClr val="00D5B5"/>
                </a:gs>
                <a:gs pos="0">
                  <a:srgbClr val="F47508"/>
                </a:gs>
                <a:gs pos="49000">
                  <a:srgbClr val="F47508"/>
                </a:gs>
                <a:gs pos="72000">
                  <a:srgbClr val="0089AB"/>
                </a:gs>
                <a:gs pos="94000">
                  <a:srgbClr val="FEA300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/>
          <a:srcRect l="13632" t="9293" r="6710" b="5218"/>
          <a:stretch>
            <a:fillRect/>
          </a:stretch>
        </p:blipFill>
        <p:spPr>
          <a:xfrm>
            <a:off x="261257" y="159659"/>
            <a:ext cx="949376" cy="8708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95189" y="333477"/>
            <a:ext cx="43372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小组成员介绍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60095" y="3315335"/>
            <a:ext cx="3469256" cy="1000125"/>
            <a:chOff x="1287" y="4449"/>
            <a:chExt cx="5463" cy="1575"/>
          </a:xfrm>
        </p:grpSpPr>
        <p:sp>
          <p:nvSpPr>
            <p:cNvPr id="4" name="直接连接符 24"/>
            <p:cNvSpPr>
              <a:spLocks noChangeShapeType="1"/>
            </p:cNvSpPr>
            <p:nvPr/>
          </p:nvSpPr>
          <p:spPr bwMode="auto">
            <a:xfrm flipH="1">
              <a:off x="5098" y="5040"/>
              <a:ext cx="1653" cy="0"/>
            </a:xfrm>
            <a:prstGeom prst="line">
              <a:avLst/>
            </a:prstGeom>
            <a:noFill/>
            <a:ln w="12700" cmpd="sng">
              <a:solidFill>
                <a:srgbClr val="ADBACA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ker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TextBox 13"/>
            <p:cNvSpPr txBox="1"/>
            <p:nvPr/>
          </p:nvSpPr>
          <p:spPr>
            <a:xfrm>
              <a:off x="1679" y="4449"/>
              <a:ext cx="3076" cy="48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杨雨婷</a:t>
              </a:r>
              <a:endParaRPr lang="zh-CN" altLang="en-US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TextBox 13"/>
            <p:cNvSpPr txBox="1"/>
            <p:nvPr/>
          </p:nvSpPr>
          <p:spPr>
            <a:xfrm>
              <a:off x="1287" y="5172"/>
              <a:ext cx="3468" cy="85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660">
                <a:spcBef>
                  <a:spcPct val="20000"/>
                </a:spcBef>
                <a:defRPr/>
              </a:pPr>
              <a:r>
                <a:rPr lang="en-US" altLang="zh-CN" sz="1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  <a:r>
                <a:rPr lang="zh-CN" altLang="en-US" sz="1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、后端内存共享</a:t>
              </a:r>
              <a:endPara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r" defTabSz="1216660">
                <a:spcBef>
                  <a:spcPct val="20000"/>
                </a:spcBef>
                <a:defRPr/>
              </a:pPr>
              <a:r>
                <a:rPr lang="en-US" altLang="zh-CN" sz="1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  <a:r>
                <a:rPr lang="zh-CN" altLang="en-US" sz="1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、前端界面实现</a:t>
              </a:r>
              <a:endPara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693025" y="1882140"/>
            <a:ext cx="2385695" cy="969010"/>
            <a:chOff x="12071" y="2914"/>
            <a:chExt cx="3757" cy="1526"/>
          </a:xfrm>
        </p:grpSpPr>
        <p:sp>
          <p:nvSpPr>
            <p:cNvPr id="7" name="TextBox 13"/>
            <p:cNvSpPr txBox="1"/>
            <p:nvPr/>
          </p:nvSpPr>
          <p:spPr>
            <a:xfrm>
              <a:off x="12071" y="2914"/>
              <a:ext cx="1981" cy="48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罗甜甜</a:t>
              </a:r>
              <a:endParaRPr lang="zh-CN" altLang="en-US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TextBox 13"/>
            <p:cNvSpPr txBox="1"/>
            <p:nvPr/>
          </p:nvSpPr>
          <p:spPr>
            <a:xfrm>
              <a:off x="12071" y="3588"/>
              <a:ext cx="3757" cy="85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spcBef>
                  <a:spcPct val="20000"/>
                </a:spcBef>
                <a:defRPr/>
              </a:pPr>
              <a:r>
                <a:rPr lang="en-US" altLang="zh-CN" sz="1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  <a:r>
                <a:rPr lang="zh-CN" altLang="en-US" sz="1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、前端页面美化设计</a:t>
              </a:r>
              <a:endPara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defTabSz="1216660">
                <a:spcBef>
                  <a:spcPct val="20000"/>
                </a:spcBef>
                <a:defRPr/>
              </a:pPr>
              <a:r>
                <a:rPr lang="en-US" altLang="zh-CN" sz="1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  <a:r>
                <a:rPr lang="zh-CN" altLang="en-US" sz="1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、文档撰写</a:t>
              </a:r>
              <a:endPara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854200" y="5033645"/>
            <a:ext cx="2132330" cy="949325"/>
            <a:chOff x="2920" y="7927"/>
            <a:chExt cx="3358" cy="1495"/>
          </a:xfrm>
        </p:grpSpPr>
        <p:sp>
          <p:nvSpPr>
            <p:cNvPr id="9" name="TextBox 13"/>
            <p:cNvSpPr txBox="1"/>
            <p:nvPr/>
          </p:nvSpPr>
          <p:spPr>
            <a:xfrm>
              <a:off x="2920" y="7927"/>
              <a:ext cx="3076" cy="48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刘艳玲</a:t>
              </a:r>
              <a:endParaRPr lang="zh-CN" altLang="en-US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TextBox 13"/>
            <p:cNvSpPr txBox="1"/>
            <p:nvPr/>
          </p:nvSpPr>
          <p:spPr>
            <a:xfrm>
              <a:off x="2920" y="8570"/>
              <a:ext cx="3358" cy="85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 defTabSz="1216660">
                <a:spcBef>
                  <a:spcPct val="20000"/>
                </a:spcBef>
                <a:defRPr/>
              </a:pPr>
              <a:r>
                <a:rPr lang="en-US" altLang="zh-CN" sz="1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  <a:r>
                <a:rPr lang="zh-CN" altLang="en-US" sz="1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、前端页面实现美化</a:t>
              </a:r>
              <a:endPara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l" defTabSz="1216660">
                <a:spcBef>
                  <a:spcPct val="20000"/>
                </a:spcBef>
                <a:defRPr/>
              </a:pPr>
              <a:r>
                <a:rPr lang="en-US" altLang="zh-CN" sz="1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  <a:r>
                <a:rPr lang="zh-CN" altLang="en-US" sz="1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、文档撰写</a:t>
              </a:r>
              <a:endPara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318500" y="5033645"/>
            <a:ext cx="2349500" cy="949325"/>
            <a:chOff x="13542" y="6680"/>
            <a:chExt cx="3700" cy="1495"/>
          </a:xfrm>
        </p:grpSpPr>
        <p:sp>
          <p:nvSpPr>
            <p:cNvPr id="11" name="TextBox 13"/>
            <p:cNvSpPr txBox="1"/>
            <p:nvPr/>
          </p:nvSpPr>
          <p:spPr>
            <a:xfrm>
              <a:off x="13542" y="6680"/>
              <a:ext cx="3076" cy="48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倪园</a:t>
              </a:r>
              <a:endParaRPr lang="zh-CN" altLang="en-US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542" y="7323"/>
              <a:ext cx="3700" cy="85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spcBef>
                  <a:spcPct val="20000"/>
                </a:spcBef>
                <a:defRPr/>
              </a:pPr>
              <a:r>
                <a:rPr lang="en-US" altLang="zh-CN" sz="1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  <a:r>
                <a:rPr lang="zh-CN" altLang="en-US" sz="1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、前端页面撰写</a:t>
              </a:r>
              <a:endPara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defTabSz="1216660">
                <a:spcBef>
                  <a:spcPct val="20000"/>
                </a:spcBef>
                <a:defRPr/>
              </a:pPr>
              <a:r>
                <a:rPr lang="en-US" altLang="zh-CN" sz="1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  <a:r>
                <a:rPr lang="zh-CN" altLang="en-US" sz="1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、</a:t>
              </a:r>
              <a:r>
                <a:rPr lang="en-US" altLang="zh-CN" sz="1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PPT</a:t>
              </a:r>
              <a:r>
                <a:rPr lang="zh-CN" altLang="en-US" sz="1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制作</a:t>
              </a:r>
              <a:endPara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961939" y="2215820"/>
            <a:ext cx="4228068" cy="3426924"/>
            <a:chOff x="3982894" y="2116760"/>
            <a:chExt cx="4228068" cy="3426924"/>
          </a:xfrm>
        </p:grpSpPr>
        <p:sp>
          <p:nvSpPr>
            <p:cNvPr id="16" name="新月形 15"/>
            <p:cNvSpPr>
              <a:spLocks noChangeArrowheads="1"/>
            </p:cNvSpPr>
            <p:nvPr/>
          </p:nvSpPr>
          <p:spPr bwMode="auto">
            <a:xfrm rot="20751297">
              <a:off x="4135031" y="2357135"/>
              <a:ext cx="1589498" cy="3177739"/>
            </a:xfrm>
            <a:prstGeom prst="moon">
              <a:avLst>
                <a:gd name="adj" fmla="val 15190"/>
              </a:avLst>
            </a:prstGeom>
            <a:solidFill>
              <a:srgbClr val="6A6A6A"/>
            </a:solidFill>
            <a:ln w="3175" cmpd="sng">
              <a:solidFill>
                <a:srgbClr val="F8F8F8"/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kern="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新月形 16"/>
            <p:cNvSpPr>
              <a:spLocks noChangeArrowheads="1"/>
            </p:cNvSpPr>
            <p:nvPr/>
          </p:nvSpPr>
          <p:spPr bwMode="auto">
            <a:xfrm rot="4551297">
              <a:off x="4949287" y="1322640"/>
              <a:ext cx="1588240" cy="3176480"/>
            </a:xfrm>
            <a:prstGeom prst="moon">
              <a:avLst>
                <a:gd name="adj" fmla="val 15190"/>
              </a:avLst>
            </a:prstGeom>
            <a:solidFill>
              <a:srgbClr val="03715B"/>
            </a:solidFill>
            <a:ln w="3175" cmpd="sng">
              <a:solidFill>
                <a:srgbClr val="F8F8F8"/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kern="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新月形 17"/>
            <p:cNvSpPr>
              <a:spLocks noChangeArrowheads="1"/>
            </p:cNvSpPr>
            <p:nvPr/>
          </p:nvSpPr>
          <p:spPr bwMode="auto">
            <a:xfrm rot="9951297">
              <a:off x="5985041" y="2136896"/>
              <a:ext cx="1589498" cy="3177738"/>
            </a:xfrm>
            <a:prstGeom prst="moon">
              <a:avLst>
                <a:gd name="adj" fmla="val 15190"/>
              </a:avLst>
            </a:prstGeom>
            <a:solidFill>
              <a:srgbClr val="6A6A6A"/>
            </a:solidFill>
            <a:ln w="3175" cmpd="sng">
              <a:solidFill>
                <a:srgbClr val="F8F8F8"/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kern="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新月形 18"/>
            <p:cNvSpPr>
              <a:spLocks noChangeArrowheads="1"/>
            </p:cNvSpPr>
            <p:nvPr/>
          </p:nvSpPr>
          <p:spPr bwMode="auto">
            <a:xfrm rot="15351297">
              <a:off x="5184628" y="3160065"/>
              <a:ext cx="1589498" cy="3177739"/>
            </a:xfrm>
            <a:prstGeom prst="moon">
              <a:avLst>
                <a:gd name="adj" fmla="val 15190"/>
              </a:avLst>
            </a:prstGeom>
            <a:solidFill>
              <a:srgbClr val="03715B"/>
            </a:solidFill>
            <a:ln w="3175" cmpd="sng">
              <a:solidFill>
                <a:srgbClr val="F8F8F8"/>
              </a:solidFill>
              <a:miter lim="800000"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kern="0" smtClea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TextBox 11"/>
            <p:cNvSpPr>
              <a:spLocks noChangeArrowheads="1"/>
            </p:cNvSpPr>
            <p:nvPr/>
          </p:nvSpPr>
          <p:spPr bwMode="auto">
            <a:xfrm flipH="1">
              <a:off x="4848013" y="3533032"/>
              <a:ext cx="2111947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sz="2400" b="1" dirty="0" smtClean="0">
                  <a:solidFill>
                    <a:srgbClr val="445469"/>
                  </a:solidFill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GROUP</a:t>
              </a:r>
              <a:endParaRPr lang="en-US" sz="2400" b="1" dirty="0" smtClean="0">
                <a:solidFill>
                  <a:srgbClr val="445469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直接连接符 24"/>
            <p:cNvSpPr>
              <a:spLocks noChangeShapeType="1"/>
            </p:cNvSpPr>
            <p:nvPr/>
          </p:nvSpPr>
          <p:spPr bwMode="auto">
            <a:xfrm flipH="1">
              <a:off x="3982894" y="5343020"/>
              <a:ext cx="1033060" cy="0"/>
            </a:xfrm>
            <a:prstGeom prst="line">
              <a:avLst/>
            </a:prstGeom>
            <a:noFill/>
            <a:ln w="12700" cmpd="sng">
              <a:solidFill>
                <a:srgbClr val="ADBACA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ker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直接连接符 24"/>
            <p:cNvSpPr>
              <a:spLocks noChangeShapeType="1"/>
            </p:cNvSpPr>
            <p:nvPr/>
          </p:nvSpPr>
          <p:spPr bwMode="auto">
            <a:xfrm flipH="1">
              <a:off x="6428080" y="2241169"/>
              <a:ext cx="1049477" cy="0"/>
            </a:xfrm>
            <a:prstGeom prst="line">
              <a:avLst/>
            </a:prstGeom>
            <a:noFill/>
            <a:ln w="12700" cmpd="sng">
              <a:solidFill>
                <a:srgbClr val="ADBACA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ker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直接连接符 24"/>
            <p:cNvSpPr>
              <a:spLocks noChangeShapeType="1"/>
            </p:cNvSpPr>
            <p:nvPr/>
          </p:nvSpPr>
          <p:spPr bwMode="auto">
            <a:xfrm flipH="1">
              <a:off x="7177902" y="5180578"/>
              <a:ext cx="1033060" cy="0"/>
            </a:xfrm>
            <a:prstGeom prst="line">
              <a:avLst/>
            </a:prstGeom>
            <a:noFill/>
            <a:ln w="12700" cmpd="sng">
              <a:solidFill>
                <a:srgbClr val="ADBACA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ker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553325" y="3275330"/>
            <a:ext cx="3486150" cy="956310"/>
            <a:chOff x="-1009" y="4416"/>
            <a:chExt cx="5490" cy="1506"/>
          </a:xfrm>
        </p:grpSpPr>
        <p:sp>
          <p:nvSpPr>
            <p:cNvPr id="24" name="直接连接符 24"/>
            <p:cNvSpPr>
              <a:spLocks noChangeShapeType="1"/>
            </p:cNvSpPr>
            <p:nvPr/>
          </p:nvSpPr>
          <p:spPr bwMode="auto">
            <a:xfrm flipH="1">
              <a:off x="-1009" y="5070"/>
              <a:ext cx="1653" cy="2"/>
            </a:xfrm>
            <a:prstGeom prst="line">
              <a:avLst/>
            </a:prstGeom>
            <a:noFill/>
            <a:ln w="12700" cmpd="sng">
              <a:solidFill>
                <a:srgbClr val="ADBACA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ker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TextBox 13"/>
            <p:cNvSpPr txBox="1"/>
            <p:nvPr/>
          </p:nvSpPr>
          <p:spPr>
            <a:xfrm>
              <a:off x="1192" y="4416"/>
              <a:ext cx="3076" cy="48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p>
              <a:pPr algn="l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张蓓</a:t>
              </a:r>
              <a:endParaRPr lang="zh-CN" altLang="en-US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TextBox 13"/>
            <p:cNvSpPr txBox="1"/>
            <p:nvPr/>
          </p:nvSpPr>
          <p:spPr>
            <a:xfrm>
              <a:off x="1013" y="5070"/>
              <a:ext cx="3468" cy="85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p>
              <a:pPr algn="l" defTabSz="1216660">
                <a:spcBef>
                  <a:spcPct val="20000"/>
                </a:spcBef>
                <a:defRPr/>
              </a:pPr>
              <a:r>
                <a:rPr lang="en-US" altLang="zh-CN" sz="1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  <a:r>
                <a:rPr lang="zh-CN" altLang="en-US" sz="1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、定位界面实现</a:t>
              </a:r>
              <a:endPara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l" defTabSz="1216660">
                <a:spcBef>
                  <a:spcPct val="20000"/>
                </a:spcBef>
                <a:defRPr/>
              </a:pPr>
              <a:r>
                <a:rPr lang="en-US" altLang="zh-CN" sz="1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  <a:r>
                <a:rPr lang="zh-CN" altLang="en-US" sz="1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、文档撰写</a:t>
              </a:r>
              <a:endPara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245872" y="1844040"/>
            <a:ext cx="3260213" cy="886038"/>
            <a:chOff x="1679" y="4546"/>
            <a:chExt cx="5072" cy="1266"/>
          </a:xfrm>
        </p:grpSpPr>
        <p:sp>
          <p:nvSpPr>
            <p:cNvPr id="28" name="直接连接符 24"/>
            <p:cNvSpPr>
              <a:spLocks noChangeShapeType="1"/>
            </p:cNvSpPr>
            <p:nvPr/>
          </p:nvSpPr>
          <p:spPr bwMode="auto">
            <a:xfrm flipH="1">
              <a:off x="5098" y="5040"/>
              <a:ext cx="1653" cy="0"/>
            </a:xfrm>
            <a:prstGeom prst="line">
              <a:avLst/>
            </a:prstGeom>
            <a:noFill/>
            <a:ln w="12700" cmpd="sng">
              <a:solidFill>
                <a:srgbClr val="ADBACA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ker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TextBox 13"/>
            <p:cNvSpPr txBox="1"/>
            <p:nvPr/>
          </p:nvSpPr>
          <p:spPr>
            <a:xfrm>
              <a:off x="1679" y="4546"/>
              <a:ext cx="3076" cy="43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1216660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方琳</a:t>
              </a:r>
              <a:endParaRPr lang="zh-CN" altLang="en-US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TextBox 13"/>
            <p:cNvSpPr txBox="1"/>
            <p:nvPr/>
          </p:nvSpPr>
          <p:spPr>
            <a:xfrm>
              <a:off x="2366" y="5039"/>
              <a:ext cx="2732" cy="77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 defTabSz="1216660">
                <a:spcBef>
                  <a:spcPct val="20000"/>
                </a:spcBef>
                <a:defRPr/>
              </a:pPr>
              <a:r>
                <a:rPr lang="en-US" altLang="zh-CN" sz="1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  <a:r>
                <a:rPr lang="zh-CN" altLang="en-US" sz="1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、后端内存共享</a:t>
              </a:r>
              <a:endPara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l" defTabSz="1216660">
                <a:spcBef>
                  <a:spcPct val="20000"/>
                </a:spcBef>
                <a:defRPr/>
              </a:pPr>
              <a:r>
                <a:rPr lang="en-US" altLang="zh-CN" sz="1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  <a:r>
                <a:rPr lang="zh-CN" altLang="en-US" sz="1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、答辩</a:t>
              </a:r>
              <a:endPara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组合 83"/>
          <p:cNvGrpSpPr/>
          <p:nvPr/>
        </p:nvGrpSpPr>
        <p:grpSpPr>
          <a:xfrm>
            <a:off x="150495" y="5725160"/>
            <a:ext cx="652145" cy="1132840"/>
            <a:chOff x="6961" y="2445"/>
            <a:chExt cx="2062" cy="3667"/>
          </a:xfrm>
        </p:grpSpPr>
        <p:grpSp>
          <p:nvGrpSpPr>
            <p:cNvPr id="38" name="组合 79"/>
            <p:cNvGrpSpPr/>
            <p:nvPr/>
          </p:nvGrpSpPr>
          <p:grpSpPr>
            <a:xfrm>
              <a:off x="6961" y="2445"/>
              <a:ext cx="2062" cy="3612"/>
              <a:chOff x="5821" y="2281"/>
              <a:chExt cx="2062" cy="3612"/>
            </a:xfrm>
          </p:grpSpPr>
          <p:grpSp>
            <p:nvGrpSpPr>
              <p:cNvPr id="39" name="组合 72"/>
              <p:cNvGrpSpPr/>
              <p:nvPr/>
            </p:nvGrpSpPr>
            <p:grpSpPr>
              <a:xfrm>
                <a:off x="5821" y="2281"/>
                <a:ext cx="2062" cy="3613"/>
                <a:chOff x="5431" y="3335"/>
                <a:chExt cx="2062" cy="3613"/>
              </a:xfrm>
            </p:grpSpPr>
            <p:sp>
              <p:nvSpPr>
                <p:cNvPr id="40" name="弧形 44"/>
                <p:cNvSpPr/>
                <p:nvPr/>
              </p:nvSpPr>
              <p:spPr>
                <a:xfrm rot="11160000">
                  <a:off x="6271" y="3335"/>
                  <a:ext cx="271" cy="3590"/>
                </a:xfrm>
                <a:prstGeom prst="arc">
                  <a:avLst/>
                </a:prstGeom>
                <a:ln>
                  <a:solidFill>
                    <a:srgbClr val="F07D2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sp>
            <p:grpSp>
              <p:nvGrpSpPr>
                <p:cNvPr id="41" name="组合 71"/>
                <p:cNvGrpSpPr/>
                <p:nvPr/>
              </p:nvGrpSpPr>
              <p:grpSpPr>
                <a:xfrm>
                  <a:off x="5431" y="4044"/>
                  <a:ext cx="2062" cy="2904"/>
                  <a:chOff x="5431" y="4044"/>
                  <a:chExt cx="2062" cy="2904"/>
                </a:xfrm>
              </p:grpSpPr>
              <p:sp>
                <p:nvSpPr>
                  <p:cNvPr id="42" name=" 186"/>
                  <p:cNvSpPr/>
                  <p:nvPr/>
                </p:nvSpPr>
                <p:spPr>
                  <a:xfrm rot="17400000">
                    <a:off x="5812" y="5947"/>
                    <a:ext cx="224" cy="507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3" name=" 54"/>
                  <p:cNvSpPr/>
                  <p:nvPr/>
                </p:nvSpPr>
                <p:spPr>
                  <a:xfrm rot="18900000">
                    <a:off x="5906" y="5606"/>
                    <a:ext cx="226" cy="45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5" name=" 55"/>
                  <p:cNvSpPr/>
                  <p:nvPr/>
                </p:nvSpPr>
                <p:spPr>
                  <a:xfrm rot="4080000">
                    <a:off x="6312" y="5848"/>
                    <a:ext cx="203" cy="432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  <p:grpSp>
                <p:nvGrpSpPr>
                  <p:cNvPr id="46" name="组合 63"/>
                  <p:cNvGrpSpPr/>
                  <p:nvPr/>
                </p:nvGrpSpPr>
                <p:grpSpPr>
                  <a:xfrm>
                    <a:off x="5593" y="4044"/>
                    <a:ext cx="1642" cy="1584"/>
                    <a:chOff x="5587" y="4026"/>
                    <a:chExt cx="1642" cy="1584"/>
                  </a:xfrm>
                </p:grpSpPr>
                <p:grpSp>
                  <p:nvGrpSpPr>
                    <p:cNvPr id="47" name="组合 53"/>
                    <p:cNvGrpSpPr/>
                    <p:nvPr/>
                  </p:nvGrpSpPr>
                  <p:grpSpPr>
                    <a:xfrm rot="480000">
                      <a:off x="5587" y="4026"/>
                      <a:ext cx="1643" cy="1585"/>
                      <a:chOff x="5609" y="4187"/>
                      <a:chExt cx="1509" cy="1464"/>
                    </a:xfrm>
                  </p:grpSpPr>
                  <p:sp>
                    <p:nvSpPr>
                      <p:cNvPr id="48" name=" 213"/>
                      <p:cNvSpPr/>
                      <p:nvPr/>
                    </p:nvSpPr>
                    <p:spPr>
                      <a:xfrm rot="3120000">
                        <a:off x="6339" y="4212"/>
                        <a:ext cx="669" cy="89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49" name=" 213"/>
                      <p:cNvSpPr/>
                      <p:nvPr/>
                    </p:nvSpPr>
                    <p:spPr>
                      <a:xfrm rot="19380000">
                        <a:off x="5713" y="4187"/>
                        <a:ext cx="771" cy="82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50" name=" 213"/>
                      <p:cNvSpPr/>
                      <p:nvPr/>
                    </p:nvSpPr>
                    <p:spPr>
                      <a:xfrm rot="13800000">
                        <a:off x="5668" y="4767"/>
                        <a:ext cx="707" cy="8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51" name=" 213"/>
                      <p:cNvSpPr/>
                      <p:nvPr/>
                    </p:nvSpPr>
                    <p:spPr>
                      <a:xfrm rot="8580000">
                        <a:off x="6203" y="4807"/>
                        <a:ext cx="758" cy="84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</p:grpSp>
                <p:grpSp>
                  <p:nvGrpSpPr>
                    <p:cNvPr id="52" name="组合 59"/>
                    <p:cNvGrpSpPr/>
                    <p:nvPr/>
                  </p:nvGrpSpPr>
                  <p:grpSpPr>
                    <a:xfrm rot="540000">
                      <a:off x="5993" y="4459"/>
                      <a:ext cx="746" cy="725"/>
                      <a:chOff x="5993" y="4459"/>
                      <a:chExt cx="746" cy="725"/>
                    </a:xfrm>
                  </p:grpSpPr>
                  <p:sp>
                    <p:nvSpPr>
                      <p:cNvPr id="60" name=" 213"/>
                      <p:cNvSpPr/>
                      <p:nvPr/>
                    </p:nvSpPr>
                    <p:spPr>
                      <a:xfrm rot="19440000">
                        <a:off x="6033" y="4459"/>
                        <a:ext cx="405" cy="4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1" name=" 213"/>
                      <p:cNvSpPr/>
                      <p:nvPr/>
                    </p:nvSpPr>
                    <p:spPr>
                      <a:xfrm rot="3360000">
                        <a:off x="6334" y="4503"/>
                        <a:ext cx="405" cy="4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2" name=" 213"/>
                      <p:cNvSpPr/>
                      <p:nvPr/>
                    </p:nvSpPr>
                    <p:spPr>
                      <a:xfrm rot="13860000">
                        <a:off x="5994" y="4761"/>
                        <a:ext cx="405" cy="4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4" name=" 213"/>
                      <p:cNvSpPr/>
                      <p:nvPr/>
                    </p:nvSpPr>
                    <p:spPr>
                      <a:xfrm rot="8760000">
                        <a:off x="6270" y="4790"/>
                        <a:ext cx="405" cy="3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</p:grpSp>
              </p:grpSp>
              <p:sp>
                <p:nvSpPr>
                  <p:cNvPr id="65" name="任意多边形 67"/>
                  <p:cNvSpPr/>
                  <p:nvPr/>
                </p:nvSpPr>
                <p:spPr>
                  <a:xfrm rot="21420000">
                    <a:off x="5431" y="6326"/>
                    <a:ext cx="2063" cy="623"/>
                  </a:xfrm>
                  <a:custGeom>
                    <a:avLst/>
                    <a:gdLst>
                      <a:gd name="connisteX0" fmla="*/ 0 w 1310005"/>
                      <a:gd name="connsiteY0" fmla="*/ 327105 h 376635"/>
                      <a:gd name="connisteX1" fmla="*/ 64770 w 1310005"/>
                      <a:gd name="connsiteY1" fmla="*/ 292180 h 376635"/>
                      <a:gd name="connisteX2" fmla="*/ 79375 w 1310005"/>
                      <a:gd name="connsiteY2" fmla="*/ 228045 h 376635"/>
                      <a:gd name="connisteX3" fmla="*/ 69850 w 1310005"/>
                      <a:gd name="connsiteY3" fmla="*/ 163275 h 376635"/>
                      <a:gd name="connisteX4" fmla="*/ 50165 w 1310005"/>
                      <a:gd name="connsiteY4" fmla="*/ 99140 h 376635"/>
                      <a:gd name="connisteX5" fmla="*/ 104775 w 1310005"/>
                      <a:gd name="connsiteY5" fmla="*/ 163275 h 376635"/>
                      <a:gd name="connisteX6" fmla="*/ 133985 w 1310005"/>
                      <a:gd name="connsiteY6" fmla="*/ 228045 h 376635"/>
                      <a:gd name="connisteX7" fmla="*/ 144145 w 1310005"/>
                      <a:gd name="connsiteY7" fmla="*/ 292180 h 376635"/>
                      <a:gd name="connisteX8" fmla="*/ 193675 w 1310005"/>
                      <a:gd name="connsiteY8" fmla="*/ 222965 h 376635"/>
                      <a:gd name="connisteX9" fmla="*/ 228600 w 1310005"/>
                      <a:gd name="connsiteY9" fmla="*/ 158830 h 376635"/>
                      <a:gd name="connisteX10" fmla="*/ 273050 w 1310005"/>
                      <a:gd name="connsiteY10" fmla="*/ 88980 h 376635"/>
                      <a:gd name="connisteX11" fmla="*/ 337820 w 1310005"/>
                      <a:gd name="connsiteY11" fmla="*/ 29290 h 376635"/>
                      <a:gd name="connisteX12" fmla="*/ 401955 w 1310005"/>
                      <a:gd name="connsiteY12" fmla="*/ 4525 h 376635"/>
                      <a:gd name="connisteX13" fmla="*/ 337820 w 1310005"/>
                      <a:gd name="connsiteY13" fmla="*/ 64215 h 376635"/>
                      <a:gd name="connisteX14" fmla="*/ 288290 w 1310005"/>
                      <a:gd name="connsiteY14" fmla="*/ 128985 h 376635"/>
                      <a:gd name="connisteX15" fmla="*/ 283210 w 1310005"/>
                      <a:gd name="connsiteY15" fmla="*/ 198200 h 376635"/>
                      <a:gd name="connisteX16" fmla="*/ 297815 w 1310005"/>
                      <a:gd name="connsiteY16" fmla="*/ 262970 h 376635"/>
                      <a:gd name="connisteX17" fmla="*/ 337820 w 1310005"/>
                      <a:gd name="connsiteY17" fmla="*/ 327105 h 376635"/>
                      <a:gd name="connisteX18" fmla="*/ 357505 w 1310005"/>
                      <a:gd name="connsiteY18" fmla="*/ 262970 h 376635"/>
                      <a:gd name="connisteX19" fmla="*/ 377190 w 1310005"/>
                      <a:gd name="connsiteY19" fmla="*/ 198200 h 376635"/>
                      <a:gd name="connisteX20" fmla="*/ 441960 w 1310005"/>
                      <a:gd name="connsiteY20" fmla="*/ 133430 h 376635"/>
                      <a:gd name="connisteX21" fmla="*/ 447040 w 1310005"/>
                      <a:gd name="connsiteY21" fmla="*/ 198200 h 376635"/>
                      <a:gd name="connisteX22" fmla="*/ 441960 w 1310005"/>
                      <a:gd name="connsiteY22" fmla="*/ 262970 h 376635"/>
                      <a:gd name="connisteX23" fmla="*/ 447040 w 1310005"/>
                      <a:gd name="connsiteY23" fmla="*/ 327105 h 376635"/>
                      <a:gd name="connisteX24" fmla="*/ 511175 w 1310005"/>
                      <a:gd name="connsiteY24" fmla="*/ 351870 h 376635"/>
                      <a:gd name="connisteX25" fmla="*/ 555625 w 1310005"/>
                      <a:gd name="connsiteY25" fmla="*/ 287735 h 376635"/>
                      <a:gd name="connisteX26" fmla="*/ 560705 w 1310005"/>
                      <a:gd name="connsiteY26" fmla="*/ 222965 h 376635"/>
                      <a:gd name="connisteX27" fmla="*/ 560705 w 1310005"/>
                      <a:gd name="connsiteY27" fmla="*/ 153750 h 376635"/>
                      <a:gd name="connisteX28" fmla="*/ 546100 w 1310005"/>
                      <a:gd name="connsiteY28" fmla="*/ 88980 h 376635"/>
                      <a:gd name="connisteX29" fmla="*/ 610235 w 1310005"/>
                      <a:gd name="connsiteY29" fmla="*/ 118825 h 376635"/>
                      <a:gd name="connisteX30" fmla="*/ 669925 w 1310005"/>
                      <a:gd name="connsiteY30" fmla="*/ 183595 h 376635"/>
                      <a:gd name="connisteX31" fmla="*/ 680085 w 1310005"/>
                      <a:gd name="connsiteY31" fmla="*/ 252810 h 376635"/>
                      <a:gd name="connisteX32" fmla="*/ 689610 w 1310005"/>
                      <a:gd name="connsiteY32" fmla="*/ 317580 h 376635"/>
                      <a:gd name="connisteX33" fmla="*/ 744220 w 1310005"/>
                      <a:gd name="connsiteY33" fmla="*/ 252810 h 376635"/>
                      <a:gd name="connisteX34" fmla="*/ 764540 w 1310005"/>
                      <a:gd name="connsiteY34" fmla="*/ 183595 h 376635"/>
                      <a:gd name="connisteX35" fmla="*/ 803910 w 1310005"/>
                      <a:gd name="connsiteY35" fmla="*/ 118825 h 376635"/>
                      <a:gd name="connisteX36" fmla="*/ 858520 w 1310005"/>
                      <a:gd name="connsiteY36" fmla="*/ 54055 h 376635"/>
                      <a:gd name="connisteX37" fmla="*/ 923290 w 1310005"/>
                      <a:gd name="connsiteY37" fmla="*/ 80 h 376635"/>
                      <a:gd name="connisteX38" fmla="*/ 908050 w 1310005"/>
                      <a:gd name="connsiteY38" fmla="*/ 64215 h 376635"/>
                      <a:gd name="connisteX39" fmla="*/ 883285 w 1310005"/>
                      <a:gd name="connsiteY39" fmla="*/ 128985 h 376635"/>
                      <a:gd name="connisteX40" fmla="*/ 863600 w 1310005"/>
                      <a:gd name="connsiteY40" fmla="*/ 193120 h 376635"/>
                      <a:gd name="connisteX41" fmla="*/ 863600 w 1310005"/>
                      <a:gd name="connsiteY41" fmla="*/ 262970 h 376635"/>
                      <a:gd name="connisteX42" fmla="*/ 878205 w 1310005"/>
                      <a:gd name="connsiteY42" fmla="*/ 327105 h 376635"/>
                      <a:gd name="connisteX43" fmla="*/ 942975 w 1310005"/>
                      <a:gd name="connsiteY43" fmla="*/ 297260 h 376635"/>
                      <a:gd name="connisteX44" fmla="*/ 962660 w 1310005"/>
                      <a:gd name="connsiteY44" fmla="*/ 228045 h 376635"/>
                      <a:gd name="connisteX45" fmla="*/ 982345 w 1310005"/>
                      <a:gd name="connsiteY45" fmla="*/ 163275 h 376635"/>
                      <a:gd name="connisteX46" fmla="*/ 987425 w 1310005"/>
                      <a:gd name="connsiteY46" fmla="*/ 99140 h 376635"/>
                      <a:gd name="connisteX47" fmla="*/ 1052195 w 1310005"/>
                      <a:gd name="connsiteY47" fmla="*/ 138510 h 376635"/>
                      <a:gd name="connisteX48" fmla="*/ 1052195 w 1310005"/>
                      <a:gd name="connsiteY48" fmla="*/ 208360 h 376635"/>
                      <a:gd name="connisteX49" fmla="*/ 1047115 w 1310005"/>
                      <a:gd name="connsiteY49" fmla="*/ 272495 h 376635"/>
                      <a:gd name="connisteX50" fmla="*/ 1022350 w 1310005"/>
                      <a:gd name="connsiteY50" fmla="*/ 337265 h 376635"/>
                      <a:gd name="connisteX51" fmla="*/ 1086485 w 1310005"/>
                      <a:gd name="connsiteY51" fmla="*/ 287735 h 376635"/>
                      <a:gd name="connisteX52" fmla="*/ 1126490 w 1310005"/>
                      <a:gd name="connsiteY52" fmla="*/ 222965 h 376635"/>
                      <a:gd name="connisteX53" fmla="*/ 1181100 w 1310005"/>
                      <a:gd name="connsiteY53" fmla="*/ 158830 h 376635"/>
                      <a:gd name="connisteX54" fmla="*/ 1245235 w 1310005"/>
                      <a:gd name="connsiteY54" fmla="*/ 108665 h 376635"/>
                      <a:gd name="connisteX55" fmla="*/ 1310005 w 1310005"/>
                      <a:gd name="connsiteY55" fmla="*/ 94060 h 376635"/>
                      <a:gd name="connisteX56" fmla="*/ 1245235 w 1310005"/>
                      <a:gd name="connsiteY56" fmla="*/ 153750 h 376635"/>
                      <a:gd name="connisteX57" fmla="*/ 1190625 w 1310005"/>
                      <a:gd name="connsiteY57" fmla="*/ 217885 h 376635"/>
                      <a:gd name="connisteX58" fmla="*/ 1186180 w 1310005"/>
                      <a:gd name="connsiteY58" fmla="*/ 282655 h 376635"/>
                      <a:gd name="connisteX59" fmla="*/ 1205865 w 1310005"/>
                      <a:gd name="connsiteY59" fmla="*/ 346790 h 376635"/>
                      <a:gd name="connisteX60" fmla="*/ 1270000 w 1310005"/>
                      <a:gd name="connsiteY60" fmla="*/ 376635 h 376635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  <a:cxn ang="0">
                        <a:pos x="connisteX8" y="connsiteY8"/>
                      </a:cxn>
                      <a:cxn ang="0">
                        <a:pos x="connisteX9" y="connsiteY9"/>
                      </a:cxn>
                      <a:cxn ang="0">
                        <a:pos x="connisteX10" y="connsiteY10"/>
                      </a:cxn>
                      <a:cxn ang="0">
                        <a:pos x="connisteX11" y="connsiteY11"/>
                      </a:cxn>
                      <a:cxn ang="0">
                        <a:pos x="connisteX12" y="connsiteY12"/>
                      </a:cxn>
                      <a:cxn ang="0">
                        <a:pos x="connisteX13" y="connsiteY13"/>
                      </a:cxn>
                      <a:cxn ang="0">
                        <a:pos x="connisteX14" y="connsiteY14"/>
                      </a:cxn>
                      <a:cxn ang="0">
                        <a:pos x="connisteX15" y="connsiteY15"/>
                      </a:cxn>
                      <a:cxn ang="0">
                        <a:pos x="connisteX16" y="connsiteY16"/>
                      </a:cxn>
                      <a:cxn ang="0">
                        <a:pos x="connisteX17" y="connsiteY17"/>
                      </a:cxn>
                      <a:cxn ang="0">
                        <a:pos x="connisteX18" y="connsiteY18"/>
                      </a:cxn>
                      <a:cxn ang="0">
                        <a:pos x="connisteX19" y="connsiteY19"/>
                      </a:cxn>
                      <a:cxn ang="0">
                        <a:pos x="connisteX20" y="connsiteY20"/>
                      </a:cxn>
                      <a:cxn ang="0">
                        <a:pos x="connisteX21" y="connsiteY21"/>
                      </a:cxn>
                      <a:cxn ang="0">
                        <a:pos x="connisteX22" y="connsiteY22"/>
                      </a:cxn>
                      <a:cxn ang="0">
                        <a:pos x="connisteX23" y="connsiteY23"/>
                      </a:cxn>
                      <a:cxn ang="0">
                        <a:pos x="connisteX24" y="connsiteY24"/>
                      </a:cxn>
                      <a:cxn ang="0">
                        <a:pos x="connisteX25" y="connsiteY25"/>
                      </a:cxn>
                      <a:cxn ang="0">
                        <a:pos x="connisteX26" y="connsiteY26"/>
                      </a:cxn>
                      <a:cxn ang="0">
                        <a:pos x="connisteX27" y="connsiteY27"/>
                      </a:cxn>
                      <a:cxn ang="0">
                        <a:pos x="connisteX28" y="connsiteY28"/>
                      </a:cxn>
                      <a:cxn ang="0">
                        <a:pos x="connisteX29" y="connsiteY29"/>
                      </a:cxn>
                      <a:cxn ang="0">
                        <a:pos x="connisteX30" y="connsiteY30"/>
                      </a:cxn>
                      <a:cxn ang="0">
                        <a:pos x="connisteX31" y="connsiteY31"/>
                      </a:cxn>
                      <a:cxn ang="0">
                        <a:pos x="connisteX32" y="connsiteY32"/>
                      </a:cxn>
                      <a:cxn ang="0">
                        <a:pos x="connisteX33" y="connsiteY33"/>
                      </a:cxn>
                      <a:cxn ang="0">
                        <a:pos x="connisteX34" y="connsiteY34"/>
                      </a:cxn>
                      <a:cxn ang="0">
                        <a:pos x="connisteX35" y="connsiteY35"/>
                      </a:cxn>
                      <a:cxn ang="0">
                        <a:pos x="connisteX36" y="connsiteY36"/>
                      </a:cxn>
                      <a:cxn ang="0">
                        <a:pos x="connisteX37" y="connsiteY37"/>
                      </a:cxn>
                      <a:cxn ang="0">
                        <a:pos x="connisteX38" y="connsiteY38"/>
                      </a:cxn>
                      <a:cxn ang="0">
                        <a:pos x="connisteX39" y="connsiteY39"/>
                      </a:cxn>
                      <a:cxn ang="0">
                        <a:pos x="connisteX40" y="connsiteY40"/>
                      </a:cxn>
                      <a:cxn ang="0">
                        <a:pos x="connisteX41" y="connsiteY41"/>
                      </a:cxn>
                      <a:cxn ang="0">
                        <a:pos x="connisteX42" y="connsiteY42"/>
                      </a:cxn>
                      <a:cxn ang="0">
                        <a:pos x="connisteX43" y="connsiteY43"/>
                      </a:cxn>
                      <a:cxn ang="0">
                        <a:pos x="connisteX44" y="connsiteY44"/>
                      </a:cxn>
                      <a:cxn ang="0">
                        <a:pos x="connisteX45" y="connsiteY45"/>
                      </a:cxn>
                      <a:cxn ang="0">
                        <a:pos x="connisteX46" y="connsiteY46"/>
                      </a:cxn>
                      <a:cxn ang="0">
                        <a:pos x="connisteX47" y="connsiteY47"/>
                      </a:cxn>
                      <a:cxn ang="0">
                        <a:pos x="connisteX48" y="connsiteY48"/>
                      </a:cxn>
                      <a:cxn ang="0">
                        <a:pos x="connisteX49" y="connsiteY49"/>
                      </a:cxn>
                      <a:cxn ang="0">
                        <a:pos x="connisteX50" y="connsiteY50"/>
                      </a:cxn>
                      <a:cxn ang="0">
                        <a:pos x="connisteX51" y="connsiteY51"/>
                      </a:cxn>
                      <a:cxn ang="0">
                        <a:pos x="connisteX52" y="connsiteY52"/>
                      </a:cxn>
                      <a:cxn ang="0">
                        <a:pos x="connisteX53" y="connsiteY53"/>
                      </a:cxn>
                      <a:cxn ang="0">
                        <a:pos x="connisteX54" y="connsiteY54"/>
                      </a:cxn>
                      <a:cxn ang="0">
                        <a:pos x="connisteX55" y="connsiteY55"/>
                      </a:cxn>
                      <a:cxn ang="0">
                        <a:pos x="connisteX56" y="connsiteY56"/>
                      </a:cxn>
                      <a:cxn ang="0">
                        <a:pos x="connisteX57" y="connsiteY57"/>
                      </a:cxn>
                      <a:cxn ang="0">
                        <a:pos x="connisteX58" y="connsiteY58"/>
                      </a:cxn>
                      <a:cxn ang="0">
                        <a:pos x="connisteX59" y="connsiteY59"/>
                      </a:cxn>
                      <a:cxn ang="0">
                        <a:pos x="connisteX60" y="connsiteY60"/>
                      </a:cxn>
                    </a:cxnLst>
                    <a:rect l="l" t="t" r="r" b="b"/>
                    <a:pathLst>
                      <a:path w="1310005" h="376635">
                        <a:moveTo>
                          <a:pt x="0" y="327105"/>
                        </a:moveTo>
                        <a:cubicBezTo>
                          <a:pt x="12700" y="321390"/>
                          <a:pt x="48895" y="311865"/>
                          <a:pt x="64770" y="292180"/>
                        </a:cubicBezTo>
                        <a:cubicBezTo>
                          <a:pt x="80645" y="272495"/>
                          <a:pt x="78105" y="254080"/>
                          <a:pt x="79375" y="228045"/>
                        </a:cubicBezTo>
                        <a:cubicBezTo>
                          <a:pt x="80645" y="202010"/>
                          <a:pt x="75565" y="189310"/>
                          <a:pt x="69850" y="163275"/>
                        </a:cubicBezTo>
                        <a:cubicBezTo>
                          <a:pt x="64135" y="137240"/>
                          <a:pt x="43180" y="99140"/>
                          <a:pt x="50165" y="99140"/>
                        </a:cubicBezTo>
                        <a:cubicBezTo>
                          <a:pt x="57150" y="99140"/>
                          <a:pt x="88265" y="137240"/>
                          <a:pt x="104775" y="163275"/>
                        </a:cubicBezTo>
                        <a:cubicBezTo>
                          <a:pt x="121285" y="189310"/>
                          <a:pt x="126365" y="202010"/>
                          <a:pt x="133985" y="228045"/>
                        </a:cubicBezTo>
                        <a:cubicBezTo>
                          <a:pt x="141605" y="254080"/>
                          <a:pt x="132080" y="293450"/>
                          <a:pt x="144145" y="292180"/>
                        </a:cubicBezTo>
                        <a:cubicBezTo>
                          <a:pt x="156210" y="290910"/>
                          <a:pt x="176530" y="249635"/>
                          <a:pt x="193675" y="222965"/>
                        </a:cubicBezTo>
                        <a:cubicBezTo>
                          <a:pt x="210820" y="196295"/>
                          <a:pt x="212725" y="185500"/>
                          <a:pt x="228600" y="158830"/>
                        </a:cubicBezTo>
                        <a:cubicBezTo>
                          <a:pt x="244475" y="132160"/>
                          <a:pt x="251460" y="115015"/>
                          <a:pt x="273050" y="88980"/>
                        </a:cubicBezTo>
                        <a:cubicBezTo>
                          <a:pt x="294640" y="62945"/>
                          <a:pt x="311785" y="46435"/>
                          <a:pt x="337820" y="29290"/>
                        </a:cubicBezTo>
                        <a:cubicBezTo>
                          <a:pt x="363855" y="12145"/>
                          <a:pt x="401955" y="-2460"/>
                          <a:pt x="401955" y="4525"/>
                        </a:cubicBezTo>
                        <a:cubicBezTo>
                          <a:pt x="401955" y="11510"/>
                          <a:pt x="360680" y="39450"/>
                          <a:pt x="337820" y="64215"/>
                        </a:cubicBezTo>
                        <a:cubicBezTo>
                          <a:pt x="314960" y="88980"/>
                          <a:pt x="299085" y="102315"/>
                          <a:pt x="288290" y="128985"/>
                        </a:cubicBezTo>
                        <a:cubicBezTo>
                          <a:pt x="277495" y="155655"/>
                          <a:pt x="281305" y="171530"/>
                          <a:pt x="283210" y="198200"/>
                        </a:cubicBezTo>
                        <a:cubicBezTo>
                          <a:pt x="285115" y="224870"/>
                          <a:pt x="287020" y="236935"/>
                          <a:pt x="297815" y="262970"/>
                        </a:cubicBezTo>
                        <a:cubicBezTo>
                          <a:pt x="308610" y="289005"/>
                          <a:pt x="325755" y="327105"/>
                          <a:pt x="337820" y="327105"/>
                        </a:cubicBezTo>
                        <a:cubicBezTo>
                          <a:pt x="349885" y="327105"/>
                          <a:pt x="349885" y="289005"/>
                          <a:pt x="357505" y="262970"/>
                        </a:cubicBezTo>
                        <a:cubicBezTo>
                          <a:pt x="365125" y="236935"/>
                          <a:pt x="360045" y="224235"/>
                          <a:pt x="377190" y="198200"/>
                        </a:cubicBezTo>
                        <a:cubicBezTo>
                          <a:pt x="394335" y="172165"/>
                          <a:pt x="427990" y="133430"/>
                          <a:pt x="441960" y="133430"/>
                        </a:cubicBezTo>
                        <a:cubicBezTo>
                          <a:pt x="455930" y="133430"/>
                          <a:pt x="447040" y="172165"/>
                          <a:pt x="447040" y="198200"/>
                        </a:cubicBezTo>
                        <a:cubicBezTo>
                          <a:pt x="447040" y="224235"/>
                          <a:pt x="441960" y="236935"/>
                          <a:pt x="441960" y="262970"/>
                        </a:cubicBezTo>
                        <a:cubicBezTo>
                          <a:pt x="441960" y="289005"/>
                          <a:pt x="433070" y="309325"/>
                          <a:pt x="447040" y="327105"/>
                        </a:cubicBezTo>
                        <a:cubicBezTo>
                          <a:pt x="461010" y="344885"/>
                          <a:pt x="489585" y="359490"/>
                          <a:pt x="511175" y="351870"/>
                        </a:cubicBezTo>
                        <a:cubicBezTo>
                          <a:pt x="532765" y="344250"/>
                          <a:pt x="545465" y="313770"/>
                          <a:pt x="555625" y="287735"/>
                        </a:cubicBezTo>
                        <a:cubicBezTo>
                          <a:pt x="565785" y="261700"/>
                          <a:pt x="559435" y="249635"/>
                          <a:pt x="560705" y="222965"/>
                        </a:cubicBezTo>
                        <a:cubicBezTo>
                          <a:pt x="561975" y="196295"/>
                          <a:pt x="563880" y="180420"/>
                          <a:pt x="560705" y="153750"/>
                        </a:cubicBezTo>
                        <a:cubicBezTo>
                          <a:pt x="557530" y="127080"/>
                          <a:pt x="535940" y="95965"/>
                          <a:pt x="546100" y="88980"/>
                        </a:cubicBezTo>
                        <a:cubicBezTo>
                          <a:pt x="556260" y="81995"/>
                          <a:pt x="585470" y="99775"/>
                          <a:pt x="610235" y="118825"/>
                        </a:cubicBezTo>
                        <a:cubicBezTo>
                          <a:pt x="635000" y="137875"/>
                          <a:pt x="655955" y="156925"/>
                          <a:pt x="669925" y="183595"/>
                        </a:cubicBezTo>
                        <a:cubicBezTo>
                          <a:pt x="683895" y="210265"/>
                          <a:pt x="676275" y="226140"/>
                          <a:pt x="680085" y="252810"/>
                        </a:cubicBezTo>
                        <a:cubicBezTo>
                          <a:pt x="683895" y="279480"/>
                          <a:pt x="676910" y="317580"/>
                          <a:pt x="689610" y="317580"/>
                        </a:cubicBezTo>
                        <a:cubicBezTo>
                          <a:pt x="702310" y="317580"/>
                          <a:pt x="728980" y="279480"/>
                          <a:pt x="744220" y="252810"/>
                        </a:cubicBezTo>
                        <a:cubicBezTo>
                          <a:pt x="759460" y="226140"/>
                          <a:pt x="752475" y="210265"/>
                          <a:pt x="764540" y="183595"/>
                        </a:cubicBezTo>
                        <a:cubicBezTo>
                          <a:pt x="776605" y="156925"/>
                          <a:pt x="784860" y="144860"/>
                          <a:pt x="803910" y="118825"/>
                        </a:cubicBezTo>
                        <a:cubicBezTo>
                          <a:pt x="822960" y="92790"/>
                          <a:pt x="834390" y="77550"/>
                          <a:pt x="858520" y="54055"/>
                        </a:cubicBezTo>
                        <a:cubicBezTo>
                          <a:pt x="882650" y="30560"/>
                          <a:pt x="913130" y="-1825"/>
                          <a:pt x="923290" y="80"/>
                        </a:cubicBezTo>
                        <a:cubicBezTo>
                          <a:pt x="933450" y="1985"/>
                          <a:pt x="916305" y="38180"/>
                          <a:pt x="908050" y="64215"/>
                        </a:cubicBezTo>
                        <a:cubicBezTo>
                          <a:pt x="899795" y="90250"/>
                          <a:pt x="892175" y="102950"/>
                          <a:pt x="883285" y="128985"/>
                        </a:cubicBezTo>
                        <a:cubicBezTo>
                          <a:pt x="874395" y="155020"/>
                          <a:pt x="867410" y="166450"/>
                          <a:pt x="863600" y="193120"/>
                        </a:cubicBezTo>
                        <a:cubicBezTo>
                          <a:pt x="859790" y="219790"/>
                          <a:pt x="860425" y="236300"/>
                          <a:pt x="863600" y="262970"/>
                        </a:cubicBezTo>
                        <a:cubicBezTo>
                          <a:pt x="866775" y="289640"/>
                          <a:pt x="862330" y="320120"/>
                          <a:pt x="878205" y="327105"/>
                        </a:cubicBezTo>
                        <a:cubicBezTo>
                          <a:pt x="894080" y="334090"/>
                          <a:pt x="925830" y="316945"/>
                          <a:pt x="942975" y="297260"/>
                        </a:cubicBezTo>
                        <a:cubicBezTo>
                          <a:pt x="960120" y="277575"/>
                          <a:pt x="955040" y="254715"/>
                          <a:pt x="962660" y="228045"/>
                        </a:cubicBezTo>
                        <a:cubicBezTo>
                          <a:pt x="970280" y="201375"/>
                          <a:pt x="977265" y="189310"/>
                          <a:pt x="982345" y="163275"/>
                        </a:cubicBezTo>
                        <a:cubicBezTo>
                          <a:pt x="987425" y="137240"/>
                          <a:pt x="973455" y="104220"/>
                          <a:pt x="987425" y="99140"/>
                        </a:cubicBezTo>
                        <a:cubicBezTo>
                          <a:pt x="1001395" y="94060"/>
                          <a:pt x="1039495" y="116920"/>
                          <a:pt x="1052195" y="138510"/>
                        </a:cubicBezTo>
                        <a:cubicBezTo>
                          <a:pt x="1064895" y="160100"/>
                          <a:pt x="1053465" y="181690"/>
                          <a:pt x="1052195" y="208360"/>
                        </a:cubicBezTo>
                        <a:cubicBezTo>
                          <a:pt x="1050925" y="235030"/>
                          <a:pt x="1052830" y="246460"/>
                          <a:pt x="1047115" y="272495"/>
                        </a:cubicBezTo>
                        <a:cubicBezTo>
                          <a:pt x="1041400" y="298530"/>
                          <a:pt x="1014730" y="334090"/>
                          <a:pt x="1022350" y="337265"/>
                        </a:cubicBezTo>
                        <a:cubicBezTo>
                          <a:pt x="1029970" y="340440"/>
                          <a:pt x="1065530" y="310595"/>
                          <a:pt x="1086485" y="287735"/>
                        </a:cubicBezTo>
                        <a:cubicBezTo>
                          <a:pt x="1107440" y="264875"/>
                          <a:pt x="1107440" y="249000"/>
                          <a:pt x="1126490" y="222965"/>
                        </a:cubicBezTo>
                        <a:cubicBezTo>
                          <a:pt x="1145540" y="196930"/>
                          <a:pt x="1157605" y="181690"/>
                          <a:pt x="1181100" y="158830"/>
                        </a:cubicBezTo>
                        <a:cubicBezTo>
                          <a:pt x="1204595" y="135970"/>
                          <a:pt x="1219200" y="121365"/>
                          <a:pt x="1245235" y="108665"/>
                        </a:cubicBezTo>
                        <a:cubicBezTo>
                          <a:pt x="1271270" y="95965"/>
                          <a:pt x="1310005" y="85170"/>
                          <a:pt x="1310005" y="94060"/>
                        </a:cubicBezTo>
                        <a:cubicBezTo>
                          <a:pt x="1310005" y="102950"/>
                          <a:pt x="1269365" y="128985"/>
                          <a:pt x="1245235" y="153750"/>
                        </a:cubicBezTo>
                        <a:cubicBezTo>
                          <a:pt x="1221105" y="178515"/>
                          <a:pt x="1202690" y="191850"/>
                          <a:pt x="1190625" y="217885"/>
                        </a:cubicBezTo>
                        <a:cubicBezTo>
                          <a:pt x="1178560" y="243920"/>
                          <a:pt x="1183005" y="256620"/>
                          <a:pt x="1186180" y="282655"/>
                        </a:cubicBezTo>
                        <a:cubicBezTo>
                          <a:pt x="1189355" y="308690"/>
                          <a:pt x="1189355" y="327740"/>
                          <a:pt x="1205865" y="346790"/>
                        </a:cubicBezTo>
                        <a:cubicBezTo>
                          <a:pt x="1222375" y="365840"/>
                          <a:pt x="1257300" y="372190"/>
                          <a:pt x="1270000" y="376635"/>
                        </a:cubicBezTo>
                      </a:path>
                    </a:pathLst>
                  </a:cu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</p:grpSp>
          </p:grpSp>
          <p:sp>
            <p:nvSpPr>
              <p:cNvPr id="66" name="任意多边形 73"/>
              <p:cNvSpPr/>
              <p:nvPr/>
            </p:nvSpPr>
            <p:spPr>
              <a:xfrm>
                <a:off x="6133" y="5665"/>
                <a:ext cx="120" cy="120"/>
              </a:xfrm>
              <a:custGeom>
                <a:avLst/>
                <a:gdLst>
                  <a:gd name="connisteX0" fmla="*/ 21674 w 66759"/>
                  <a:gd name="connsiteY0" fmla="*/ 0 h 74653"/>
                  <a:gd name="connisteX1" fmla="*/ 1989 w 66759"/>
                  <a:gd name="connsiteY1" fmla="*/ 64135 h 74653"/>
                  <a:gd name="connisteX2" fmla="*/ 66759 w 66759"/>
                  <a:gd name="connsiteY2" fmla="*/ 74295 h 74653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66759" h="74653">
                    <a:moveTo>
                      <a:pt x="21674" y="0"/>
                    </a:moveTo>
                    <a:cubicBezTo>
                      <a:pt x="16594" y="12700"/>
                      <a:pt x="-6901" y="49530"/>
                      <a:pt x="1989" y="64135"/>
                    </a:cubicBezTo>
                    <a:cubicBezTo>
                      <a:pt x="10879" y="78740"/>
                      <a:pt x="53424" y="73660"/>
                      <a:pt x="66759" y="74295"/>
                    </a:cubicBezTo>
                  </a:path>
                </a:pathLst>
              </a:custGeom>
              <a:noFill/>
              <a:ln>
                <a:solidFill>
                  <a:srgbClr val="F07D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8" name="任意多边形 76"/>
              <p:cNvSpPr/>
              <p:nvPr/>
            </p:nvSpPr>
            <p:spPr>
              <a:xfrm>
                <a:off x="6721" y="5611"/>
                <a:ext cx="120" cy="204"/>
              </a:xfrm>
              <a:custGeom>
                <a:avLst/>
                <a:gdLst>
                  <a:gd name="connisteX0" fmla="*/ 0 w 111606"/>
                  <a:gd name="connsiteY0" fmla="*/ 26149 h 194424"/>
                  <a:gd name="connisteX1" fmla="*/ 64135 w 111606"/>
                  <a:gd name="connsiteY1" fmla="*/ 1384 h 194424"/>
                  <a:gd name="connisteX2" fmla="*/ 99060 w 111606"/>
                  <a:gd name="connsiteY2" fmla="*/ 65519 h 194424"/>
                  <a:gd name="connisteX3" fmla="*/ 34290 w 111606"/>
                  <a:gd name="connsiteY3" fmla="*/ 85839 h 194424"/>
                  <a:gd name="connisteX4" fmla="*/ 99060 w 111606"/>
                  <a:gd name="connsiteY4" fmla="*/ 105524 h 194424"/>
                  <a:gd name="connisteX5" fmla="*/ 104140 w 111606"/>
                  <a:gd name="connsiteY5" fmla="*/ 169659 h 194424"/>
                  <a:gd name="connisteX6" fmla="*/ 39370 w 111606"/>
                  <a:gd name="connsiteY6" fmla="*/ 194424 h 194424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</a:cxnLst>
                <a:rect l="l" t="t" r="r" b="b"/>
                <a:pathLst>
                  <a:path w="111606" h="194424">
                    <a:moveTo>
                      <a:pt x="0" y="26149"/>
                    </a:moveTo>
                    <a:cubicBezTo>
                      <a:pt x="12065" y="19799"/>
                      <a:pt x="44450" y="-6236"/>
                      <a:pt x="64135" y="1384"/>
                    </a:cubicBezTo>
                    <a:cubicBezTo>
                      <a:pt x="83820" y="9004"/>
                      <a:pt x="104775" y="48374"/>
                      <a:pt x="99060" y="65519"/>
                    </a:cubicBezTo>
                    <a:cubicBezTo>
                      <a:pt x="93345" y="82664"/>
                      <a:pt x="34290" y="77584"/>
                      <a:pt x="34290" y="85839"/>
                    </a:cubicBezTo>
                    <a:cubicBezTo>
                      <a:pt x="34290" y="94094"/>
                      <a:pt x="85090" y="89014"/>
                      <a:pt x="99060" y="105524"/>
                    </a:cubicBezTo>
                    <a:cubicBezTo>
                      <a:pt x="113030" y="122034"/>
                      <a:pt x="116205" y="151879"/>
                      <a:pt x="104140" y="169659"/>
                    </a:cubicBezTo>
                    <a:cubicBezTo>
                      <a:pt x="92075" y="187439"/>
                      <a:pt x="52705" y="190614"/>
                      <a:pt x="39370" y="194424"/>
                    </a:cubicBezTo>
                  </a:path>
                </a:pathLst>
              </a:custGeom>
              <a:noFill/>
              <a:ln>
                <a:solidFill>
                  <a:srgbClr val="F07D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9" name="任意多边形 78"/>
              <p:cNvSpPr/>
              <p:nvPr/>
            </p:nvSpPr>
            <p:spPr>
              <a:xfrm>
                <a:off x="7026" y="5604"/>
                <a:ext cx="120" cy="182"/>
              </a:xfrm>
              <a:custGeom>
                <a:avLst/>
                <a:gdLst>
                  <a:gd name="connisteX0" fmla="*/ 96814 w 126958"/>
                  <a:gd name="connsiteY0" fmla="*/ 104506 h 194041"/>
                  <a:gd name="connisteX1" fmla="*/ 32044 w 126958"/>
                  <a:gd name="connsiteY1" fmla="*/ 109586 h 194041"/>
                  <a:gd name="connisteX2" fmla="*/ 2199 w 126958"/>
                  <a:gd name="connsiteY2" fmla="*/ 44816 h 194041"/>
                  <a:gd name="connisteX3" fmla="*/ 77129 w 126958"/>
                  <a:gd name="connsiteY3" fmla="*/ 366 h 194041"/>
                  <a:gd name="connisteX4" fmla="*/ 126659 w 126958"/>
                  <a:gd name="connsiteY4" fmla="*/ 64501 h 194041"/>
                  <a:gd name="connisteX5" fmla="*/ 91734 w 126958"/>
                  <a:gd name="connsiteY5" fmla="*/ 129271 h 194041"/>
                  <a:gd name="connisteX6" fmla="*/ 51729 w 126958"/>
                  <a:gd name="connsiteY6" fmla="*/ 194041 h 194041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</a:cxnLst>
                <a:rect l="l" t="t" r="r" b="b"/>
                <a:pathLst>
                  <a:path w="126958" h="194041">
                    <a:moveTo>
                      <a:pt x="96815" y="104506"/>
                    </a:moveTo>
                    <a:cubicBezTo>
                      <a:pt x="84750" y="107046"/>
                      <a:pt x="51095" y="121651"/>
                      <a:pt x="32045" y="109586"/>
                    </a:cubicBezTo>
                    <a:cubicBezTo>
                      <a:pt x="12995" y="97521"/>
                      <a:pt x="-6690" y="66406"/>
                      <a:pt x="2200" y="44816"/>
                    </a:cubicBezTo>
                    <a:cubicBezTo>
                      <a:pt x="11090" y="23226"/>
                      <a:pt x="52365" y="-3444"/>
                      <a:pt x="77130" y="366"/>
                    </a:cubicBezTo>
                    <a:cubicBezTo>
                      <a:pt x="101895" y="4176"/>
                      <a:pt x="123485" y="38466"/>
                      <a:pt x="126660" y="64501"/>
                    </a:cubicBezTo>
                    <a:cubicBezTo>
                      <a:pt x="129835" y="90536"/>
                      <a:pt x="106975" y="103236"/>
                      <a:pt x="91735" y="129271"/>
                    </a:cubicBezTo>
                    <a:cubicBezTo>
                      <a:pt x="76495" y="155306"/>
                      <a:pt x="58715" y="182611"/>
                      <a:pt x="51730" y="194041"/>
                    </a:cubicBezTo>
                  </a:path>
                </a:pathLst>
              </a:custGeom>
              <a:noFill/>
              <a:ln>
                <a:solidFill>
                  <a:srgbClr val="F07D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70" name="任意多边形 82"/>
            <p:cNvSpPr/>
            <p:nvPr/>
          </p:nvSpPr>
          <p:spPr>
            <a:xfrm>
              <a:off x="7325" y="5909"/>
              <a:ext cx="16" cy="203"/>
            </a:xfrm>
            <a:custGeom>
              <a:avLst/>
              <a:gdLst>
                <a:gd name="connisteX0" fmla="*/ 9525 w 10371"/>
                <a:gd name="connsiteY0" fmla="*/ 0 h 128905"/>
                <a:gd name="connisteX1" fmla="*/ 9525 w 10371"/>
                <a:gd name="connsiteY1" fmla="*/ 64770 h 128905"/>
                <a:gd name="connisteX2" fmla="*/ 0 w 10371"/>
                <a:gd name="connsiteY2" fmla="*/ 128905 h 1289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0372" h="128905">
                  <a:moveTo>
                    <a:pt x="9525" y="0"/>
                  </a:moveTo>
                  <a:cubicBezTo>
                    <a:pt x="9525" y="11430"/>
                    <a:pt x="11430" y="38735"/>
                    <a:pt x="9525" y="64770"/>
                  </a:cubicBezTo>
                  <a:cubicBezTo>
                    <a:pt x="7620" y="90805"/>
                    <a:pt x="1905" y="117475"/>
                    <a:pt x="0" y="128905"/>
                  </a:cubicBezTo>
                </a:path>
              </a:pathLst>
            </a:custGeom>
            <a:noFill/>
            <a:ln>
              <a:solidFill>
                <a:srgbClr val="F07D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422671" y="571201"/>
            <a:ext cx="6068291" cy="5664647"/>
            <a:chOff x="2496157" y="237388"/>
            <a:chExt cx="6822015" cy="638322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99730" y="237388"/>
              <a:ext cx="6818442" cy="638322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6157" y="237388"/>
              <a:ext cx="6822015" cy="6383065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346734" y="829931"/>
            <a:ext cx="5144671" cy="5197160"/>
            <a:chOff x="346734" y="829931"/>
            <a:chExt cx="5144671" cy="519716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734" y="829931"/>
              <a:ext cx="5144671" cy="5197160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1450931" y="2161083"/>
              <a:ext cx="3844955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672263" y="2708275"/>
            <a:ext cx="5289550" cy="1368425"/>
            <a:chOff x="6672263" y="2708275"/>
            <a:chExt cx="5289550" cy="1368425"/>
          </a:xfrm>
        </p:grpSpPr>
        <p:grpSp>
          <p:nvGrpSpPr>
            <p:cNvPr id="13" name="组合 2"/>
            <p:cNvGrpSpPr/>
            <p:nvPr/>
          </p:nvGrpSpPr>
          <p:grpSpPr bwMode="auto">
            <a:xfrm>
              <a:off x="6888163" y="3098800"/>
              <a:ext cx="4900564" cy="687437"/>
              <a:chOff x="322440" y="4184903"/>
              <a:chExt cx="4900847" cy="687669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1198791" y="4184903"/>
                <a:ext cx="4024496" cy="687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3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项目需求分析</a:t>
                </a:r>
                <a:endParaRPr lang="zh-CN" altLang="en-US" sz="3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5" name="组合 4"/>
              <p:cNvGrpSpPr/>
              <p:nvPr/>
            </p:nvGrpSpPr>
            <p:grpSpPr bwMode="auto">
              <a:xfrm>
                <a:off x="322440" y="4202901"/>
                <a:ext cx="658251" cy="610334"/>
                <a:chOff x="2680724" y="3950006"/>
                <a:chExt cx="863174" cy="800339"/>
              </a:xfrm>
            </p:grpSpPr>
            <p:sp>
              <p:nvSpPr>
                <p:cNvPr id="16" name="任意多边形 15"/>
                <p:cNvSpPr/>
                <p:nvPr/>
              </p:nvSpPr>
              <p:spPr>
                <a:xfrm>
                  <a:off x="2711951" y="3949312"/>
                  <a:ext cx="832733" cy="801728"/>
                </a:xfrm>
                <a:custGeom>
                  <a:avLst/>
                  <a:gdLst>
                    <a:gd name="connsiteX0" fmla="*/ 0 w 637309"/>
                    <a:gd name="connsiteY0" fmla="*/ 235527 h 568036"/>
                    <a:gd name="connsiteX1" fmla="*/ 637309 w 637309"/>
                    <a:gd name="connsiteY1" fmla="*/ 0 h 568036"/>
                    <a:gd name="connsiteX2" fmla="*/ 318655 w 637309"/>
                    <a:gd name="connsiteY2" fmla="*/ 568036 h 568036"/>
                    <a:gd name="connsiteX3" fmla="*/ 318655 w 637309"/>
                    <a:gd name="connsiteY3" fmla="*/ 332509 h 568036"/>
                    <a:gd name="connsiteX4" fmla="*/ 0 w 637309"/>
                    <a:gd name="connsiteY4" fmla="*/ 235527 h 568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7309" h="568036">
                      <a:moveTo>
                        <a:pt x="0" y="235527"/>
                      </a:moveTo>
                      <a:lnTo>
                        <a:pt x="637309" y="0"/>
                      </a:lnTo>
                      <a:lnTo>
                        <a:pt x="318655" y="568036"/>
                      </a:lnTo>
                      <a:lnTo>
                        <a:pt x="318655" y="332509"/>
                      </a:lnTo>
                      <a:lnTo>
                        <a:pt x="0" y="235527"/>
                      </a:lnTo>
                      <a:close/>
                    </a:path>
                  </a:pathLst>
                </a:custGeom>
                <a:solidFill>
                  <a:srgbClr val="0E35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16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任意多边形 16"/>
                <p:cNvSpPr/>
                <p:nvPr/>
              </p:nvSpPr>
              <p:spPr>
                <a:xfrm>
                  <a:off x="2680724" y="3959723"/>
                  <a:ext cx="863960" cy="699691"/>
                </a:xfrm>
                <a:custGeom>
                  <a:avLst/>
                  <a:gdLst>
                    <a:gd name="connsiteX0" fmla="*/ 0 w 637309"/>
                    <a:gd name="connsiteY0" fmla="*/ 235527 h 568036"/>
                    <a:gd name="connsiteX1" fmla="*/ 637309 w 637309"/>
                    <a:gd name="connsiteY1" fmla="*/ 0 h 568036"/>
                    <a:gd name="connsiteX2" fmla="*/ 318655 w 637309"/>
                    <a:gd name="connsiteY2" fmla="*/ 568036 h 568036"/>
                    <a:gd name="connsiteX3" fmla="*/ 318655 w 637309"/>
                    <a:gd name="connsiteY3" fmla="*/ 332509 h 568036"/>
                    <a:gd name="connsiteX4" fmla="*/ 0 w 637309"/>
                    <a:gd name="connsiteY4" fmla="*/ 235527 h 568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7309" h="568036">
                      <a:moveTo>
                        <a:pt x="0" y="235527"/>
                      </a:moveTo>
                      <a:lnTo>
                        <a:pt x="637309" y="0"/>
                      </a:lnTo>
                      <a:lnTo>
                        <a:pt x="318655" y="568036"/>
                      </a:lnTo>
                      <a:lnTo>
                        <a:pt x="318655" y="332509"/>
                      </a:lnTo>
                      <a:lnTo>
                        <a:pt x="0" y="235527"/>
                      </a:lnTo>
                      <a:close/>
                    </a:path>
                  </a:pathLst>
                </a:custGeom>
                <a:solidFill>
                  <a:srgbClr val="8FB3A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16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8" name="图文框 17"/>
            <p:cNvSpPr/>
            <p:nvPr/>
          </p:nvSpPr>
          <p:spPr>
            <a:xfrm>
              <a:off x="6672263" y="2708275"/>
              <a:ext cx="5289550" cy="1368425"/>
            </a:xfrm>
            <a:prstGeom prst="frame">
              <a:avLst>
                <a:gd name="adj1" fmla="val 1900"/>
              </a:avLst>
            </a:prstGeom>
            <a:gradFill>
              <a:gsLst>
                <a:gs pos="25000">
                  <a:srgbClr val="00D5B5"/>
                </a:gs>
                <a:gs pos="0">
                  <a:srgbClr val="F47508"/>
                </a:gs>
                <a:gs pos="49000">
                  <a:srgbClr val="F47508"/>
                </a:gs>
                <a:gs pos="72000">
                  <a:srgbClr val="0089AB"/>
                </a:gs>
                <a:gs pos="94000">
                  <a:srgbClr val="FEA300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/>
          <a:srcRect l="13632" t="9293" r="6710" b="5218"/>
          <a:stretch>
            <a:fillRect/>
          </a:stretch>
        </p:blipFill>
        <p:spPr>
          <a:xfrm>
            <a:off x="261257" y="159659"/>
            <a:ext cx="949376" cy="8708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95189" y="333477"/>
            <a:ext cx="43372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问题出现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3"/>
          <p:cNvSpPr/>
          <p:nvPr/>
        </p:nvSpPr>
        <p:spPr bwMode="auto">
          <a:xfrm>
            <a:off x="0" y="3733204"/>
            <a:ext cx="1014016" cy="2433638"/>
          </a:xfrm>
          <a:prstGeom prst="rect">
            <a:avLst/>
          </a:prstGeom>
          <a:solidFill>
            <a:srgbClr val="03715B"/>
          </a:solidFill>
          <a:ln w="9525">
            <a:noFill/>
            <a:round/>
          </a:ln>
        </p:spPr>
        <p:txBody>
          <a:bodyPr vert="horz" wrap="square" lIns="121682" tIns="60841" rIns="121682" bIns="60841" numCol="1" rtlCol="0" anchor="t" anchorCtr="0" compatLnSpc="1"/>
          <a:lstStyle/>
          <a:p>
            <a:pPr marL="0" marR="0" lvl="0" indent="0" algn="ctr" defTabSz="12179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10310" y="1593215"/>
            <a:ext cx="4615180" cy="1477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spc="60" dirty="0" smtClean="0">
                <a:solidFill>
                  <a:srgbClr val="44546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   </a:t>
            </a:r>
            <a:r>
              <a:rPr lang="zh-CN" altLang="en-US" sz="2000" spc="60" dirty="0" smtClean="0">
                <a:solidFill>
                  <a:srgbClr val="445469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在日常出行中，时常会遇到到达目的地却找不到停车场或停车场已满的现象，耽误了时间，而有空位的停车场又浪费了空间资源</a:t>
            </a:r>
            <a:r>
              <a:rPr lang="zh-CN" altLang="en-US" sz="2000" dirty="0" smtClean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2000" dirty="0" smtClean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bac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80" y="3733165"/>
            <a:ext cx="10154920" cy="2433955"/>
          </a:xfrm>
          <a:prstGeom prst="rect">
            <a:avLst/>
          </a:prstGeom>
        </p:spPr>
      </p:pic>
      <p:pic>
        <p:nvPicPr>
          <p:cNvPr id="3" name="图片 2" descr="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35" y="1156335"/>
            <a:ext cx="2568575" cy="2349500"/>
          </a:xfrm>
          <a:prstGeom prst="rect">
            <a:avLst/>
          </a:prstGeom>
        </p:spPr>
      </p:pic>
      <p:pic>
        <p:nvPicPr>
          <p:cNvPr id="10" name="图片 9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3985" y="1156335"/>
            <a:ext cx="2520315" cy="2350135"/>
          </a:xfrm>
          <a:prstGeom prst="rect">
            <a:avLst/>
          </a:prstGeom>
        </p:spPr>
      </p:pic>
      <p:grpSp>
        <p:nvGrpSpPr>
          <p:cNvPr id="37" name="组合 83"/>
          <p:cNvGrpSpPr/>
          <p:nvPr/>
        </p:nvGrpSpPr>
        <p:grpSpPr>
          <a:xfrm>
            <a:off x="150495" y="5725160"/>
            <a:ext cx="652145" cy="1132840"/>
            <a:chOff x="6961" y="2445"/>
            <a:chExt cx="2062" cy="3667"/>
          </a:xfrm>
        </p:grpSpPr>
        <p:grpSp>
          <p:nvGrpSpPr>
            <p:cNvPr id="38" name="组合 79"/>
            <p:cNvGrpSpPr/>
            <p:nvPr/>
          </p:nvGrpSpPr>
          <p:grpSpPr>
            <a:xfrm>
              <a:off x="6961" y="2445"/>
              <a:ext cx="2062" cy="3612"/>
              <a:chOff x="5821" y="2281"/>
              <a:chExt cx="2062" cy="3612"/>
            </a:xfrm>
          </p:grpSpPr>
          <p:grpSp>
            <p:nvGrpSpPr>
              <p:cNvPr id="39" name="组合 72"/>
              <p:cNvGrpSpPr/>
              <p:nvPr/>
            </p:nvGrpSpPr>
            <p:grpSpPr>
              <a:xfrm>
                <a:off x="5821" y="2281"/>
                <a:ext cx="2062" cy="3613"/>
                <a:chOff x="5431" y="3335"/>
                <a:chExt cx="2062" cy="3613"/>
              </a:xfrm>
            </p:grpSpPr>
            <p:sp>
              <p:nvSpPr>
                <p:cNvPr id="40" name="弧形 44"/>
                <p:cNvSpPr/>
                <p:nvPr/>
              </p:nvSpPr>
              <p:spPr>
                <a:xfrm rot="11160000">
                  <a:off x="6271" y="3335"/>
                  <a:ext cx="271" cy="3590"/>
                </a:xfrm>
                <a:prstGeom prst="arc">
                  <a:avLst/>
                </a:prstGeom>
                <a:ln>
                  <a:solidFill>
                    <a:srgbClr val="F07D2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sp>
            <p:grpSp>
              <p:nvGrpSpPr>
                <p:cNvPr id="41" name="组合 71"/>
                <p:cNvGrpSpPr/>
                <p:nvPr/>
              </p:nvGrpSpPr>
              <p:grpSpPr>
                <a:xfrm>
                  <a:off x="5431" y="4044"/>
                  <a:ext cx="2062" cy="2904"/>
                  <a:chOff x="5431" y="4044"/>
                  <a:chExt cx="2062" cy="2904"/>
                </a:xfrm>
              </p:grpSpPr>
              <p:sp>
                <p:nvSpPr>
                  <p:cNvPr id="42" name=" 186"/>
                  <p:cNvSpPr/>
                  <p:nvPr/>
                </p:nvSpPr>
                <p:spPr>
                  <a:xfrm rot="17400000">
                    <a:off x="5812" y="5947"/>
                    <a:ext cx="224" cy="507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3" name=" 54"/>
                  <p:cNvSpPr/>
                  <p:nvPr/>
                </p:nvSpPr>
                <p:spPr>
                  <a:xfrm rot="18900000">
                    <a:off x="5906" y="5606"/>
                    <a:ext cx="226" cy="45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5" name=" 55"/>
                  <p:cNvSpPr/>
                  <p:nvPr/>
                </p:nvSpPr>
                <p:spPr>
                  <a:xfrm rot="4080000">
                    <a:off x="6312" y="5848"/>
                    <a:ext cx="203" cy="432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  <p:grpSp>
                <p:nvGrpSpPr>
                  <p:cNvPr id="46" name="组合 63"/>
                  <p:cNvGrpSpPr/>
                  <p:nvPr/>
                </p:nvGrpSpPr>
                <p:grpSpPr>
                  <a:xfrm>
                    <a:off x="5593" y="4044"/>
                    <a:ext cx="1642" cy="1584"/>
                    <a:chOff x="5587" y="4026"/>
                    <a:chExt cx="1642" cy="1584"/>
                  </a:xfrm>
                </p:grpSpPr>
                <p:grpSp>
                  <p:nvGrpSpPr>
                    <p:cNvPr id="47" name="组合 53"/>
                    <p:cNvGrpSpPr/>
                    <p:nvPr/>
                  </p:nvGrpSpPr>
                  <p:grpSpPr>
                    <a:xfrm rot="480000">
                      <a:off x="5587" y="4026"/>
                      <a:ext cx="1643" cy="1585"/>
                      <a:chOff x="5609" y="4187"/>
                      <a:chExt cx="1509" cy="1464"/>
                    </a:xfrm>
                  </p:grpSpPr>
                  <p:sp>
                    <p:nvSpPr>
                      <p:cNvPr id="48" name=" 213"/>
                      <p:cNvSpPr/>
                      <p:nvPr/>
                    </p:nvSpPr>
                    <p:spPr>
                      <a:xfrm rot="3120000">
                        <a:off x="6339" y="4212"/>
                        <a:ext cx="669" cy="89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49" name=" 213"/>
                      <p:cNvSpPr/>
                      <p:nvPr/>
                    </p:nvSpPr>
                    <p:spPr>
                      <a:xfrm rot="19380000">
                        <a:off x="5713" y="4187"/>
                        <a:ext cx="771" cy="82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50" name=" 213"/>
                      <p:cNvSpPr/>
                      <p:nvPr/>
                    </p:nvSpPr>
                    <p:spPr>
                      <a:xfrm rot="13800000">
                        <a:off x="5668" y="4767"/>
                        <a:ext cx="707" cy="8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51" name=" 213"/>
                      <p:cNvSpPr/>
                      <p:nvPr/>
                    </p:nvSpPr>
                    <p:spPr>
                      <a:xfrm rot="8580000">
                        <a:off x="6203" y="4807"/>
                        <a:ext cx="758" cy="84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</p:grpSp>
                <p:grpSp>
                  <p:nvGrpSpPr>
                    <p:cNvPr id="52" name="组合 59"/>
                    <p:cNvGrpSpPr/>
                    <p:nvPr/>
                  </p:nvGrpSpPr>
                  <p:grpSpPr>
                    <a:xfrm rot="540000">
                      <a:off x="5993" y="4459"/>
                      <a:ext cx="746" cy="725"/>
                      <a:chOff x="5993" y="4459"/>
                      <a:chExt cx="746" cy="725"/>
                    </a:xfrm>
                  </p:grpSpPr>
                  <p:sp>
                    <p:nvSpPr>
                      <p:cNvPr id="60" name=" 213"/>
                      <p:cNvSpPr/>
                      <p:nvPr/>
                    </p:nvSpPr>
                    <p:spPr>
                      <a:xfrm rot="19440000">
                        <a:off x="6033" y="4459"/>
                        <a:ext cx="405" cy="4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1" name=" 213"/>
                      <p:cNvSpPr/>
                      <p:nvPr/>
                    </p:nvSpPr>
                    <p:spPr>
                      <a:xfrm rot="3360000">
                        <a:off x="6334" y="4503"/>
                        <a:ext cx="405" cy="4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2" name=" 213"/>
                      <p:cNvSpPr/>
                      <p:nvPr/>
                    </p:nvSpPr>
                    <p:spPr>
                      <a:xfrm rot="13860000">
                        <a:off x="5994" y="4761"/>
                        <a:ext cx="405" cy="4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4" name=" 213"/>
                      <p:cNvSpPr/>
                      <p:nvPr/>
                    </p:nvSpPr>
                    <p:spPr>
                      <a:xfrm rot="8760000">
                        <a:off x="6270" y="4790"/>
                        <a:ext cx="405" cy="3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</p:grpSp>
              </p:grpSp>
              <p:sp>
                <p:nvSpPr>
                  <p:cNvPr id="65" name="任意多边形 67"/>
                  <p:cNvSpPr/>
                  <p:nvPr/>
                </p:nvSpPr>
                <p:spPr>
                  <a:xfrm rot="21420000">
                    <a:off x="5431" y="6326"/>
                    <a:ext cx="2063" cy="623"/>
                  </a:xfrm>
                  <a:custGeom>
                    <a:avLst/>
                    <a:gdLst>
                      <a:gd name="connisteX0" fmla="*/ 0 w 1310005"/>
                      <a:gd name="connsiteY0" fmla="*/ 327105 h 376635"/>
                      <a:gd name="connisteX1" fmla="*/ 64770 w 1310005"/>
                      <a:gd name="connsiteY1" fmla="*/ 292180 h 376635"/>
                      <a:gd name="connisteX2" fmla="*/ 79375 w 1310005"/>
                      <a:gd name="connsiteY2" fmla="*/ 228045 h 376635"/>
                      <a:gd name="connisteX3" fmla="*/ 69850 w 1310005"/>
                      <a:gd name="connsiteY3" fmla="*/ 163275 h 376635"/>
                      <a:gd name="connisteX4" fmla="*/ 50165 w 1310005"/>
                      <a:gd name="connsiteY4" fmla="*/ 99140 h 376635"/>
                      <a:gd name="connisteX5" fmla="*/ 104775 w 1310005"/>
                      <a:gd name="connsiteY5" fmla="*/ 163275 h 376635"/>
                      <a:gd name="connisteX6" fmla="*/ 133985 w 1310005"/>
                      <a:gd name="connsiteY6" fmla="*/ 228045 h 376635"/>
                      <a:gd name="connisteX7" fmla="*/ 144145 w 1310005"/>
                      <a:gd name="connsiteY7" fmla="*/ 292180 h 376635"/>
                      <a:gd name="connisteX8" fmla="*/ 193675 w 1310005"/>
                      <a:gd name="connsiteY8" fmla="*/ 222965 h 376635"/>
                      <a:gd name="connisteX9" fmla="*/ 228600 w 1310005"/>
                      <a:gd name="connsiteY9" fmla="*/ 158830 h 376635"/>
                      <a:gd name="connisteX10" fmla="*/ 273050 w 1310005"/>
                      <a:gd name="connsiteY10" fmla="*/ 88980 h 376635"/>
                      <a:gd name="connisteX11" fmla="*/ 337820 w 1310005"/>
                      <a:gd name="connsiteY11" fmla="*/ 29290 h 376635"/>
                      <a:gd name="connisteX12" fmla="*/ 401955 w 1310005"/>
                      <a:gd name="connsiteY12" fmla="*/ 4525 h 376635"/>
                      <a:gd name="connisteX13" fmla="*/ 337820 w 1310005"/>
                      <a:gd name="connsiteY13" fmla="*/ 64215 h 376635"/>
                      <a:gd name="connisteX14" fmla="*/ 288290 w 1310005"/>
                      <a:gd name="connsiteY14" fmla="*/ 128985 h 376635"/>
                      <a:gd name="connisteX15" fmla="*/ 283210 w 1310005"/>
                      <a:gd name="connsiteY15" fmla="*/ 198200 h 376635"/>
                      <a:gd name="connisteX16" fmla="*/ 297815 w 1310005"/>
                      <a:gd name="connsiteY16" fmla="*/ 262970 h 376635"/>
                      <a:gd name="connisteX17" fmla="*/ 337820 w 1310005"/>
                      <a:gd name="connsiteY17" fmla="*/ 327105 h 376635"/>
                      <a:gd name="connisteX18" fmla="*/ 357505 w 1310005"/>
                      <a:gd name="connsiteY18" fmla="*/ 262970 h 376635"/>
                      <a:gd name="connisteX19" fmla="*/ 377190 w 1310005"/>
                      <a:gd name="connsiteY19" fmla="*/ 198200 h 376635"/>
                      <a:gd name="connisteX20" fmla="*/ 441960 w 1310005"/>
                      <a:gd name="connsiteY20" fmla="*/ 133430 h 376635"/>
                      <a:gd name="connisteX21" fmla="*/ 447040 w 1310005"/>
                      <a:gd name="connsiteY21" fmla="*/ 198200 h 376635"/>
                      <a:gd name="connisteX22" fmla="*/ 441960 w 1310005"/>
                      <a:gd name="connsiteY22" fmla="*/ 262970 h 376635"/>
                      <a:gd name="connisteX23" fmla="*/ 447040 w 1310005"/>
                      <a:gd name="connsiteY23" fmla="*/ 327105 h 376635"/>
                      <a:gd name="connisteX24" fmla="*/ 511175 w 1310005"/>
                      <a:gd name="connsiteY24" fmla="*/ 351870 h 376635"/>
                      <a:gd name="connisteX25" fmla="*/ 555625 w 1310005"/>
                      <a:gd name="connsiteY25" fmla="*/ 287735 h 376635"/>
                      <a:gd name="connisteX26" fmla="*/ 560705 w 1310005"/>
                      <a:gd name="connsiteY26" fmla="*/ 222965 h 376635"/>
                      <a:gd name="connisteX27" fmla="*/ 560705 w 1310005"/>
                      <a:gd name="connsiteY27" fmla="*/ 153750 h 376635"/>
                      <a:gd name="connisteX28" fmla="*/ 546100 w 1310005"/>
                      <a:gd name="connsiteY28" fmla="*/ 88980 h 376635"/>
                      <a:gd name="connisteX29" fmla="*/ 610235 w 1310005"/>
                      <a:gd name="connsiteY29" fmla="*/ 118825 h 376635"/>
                      <a:gd name="connisteX30" fmla="*/ 669925 w 1310005"/>
                      <a:gd name="connsiteY30" fmla="*/ 183595 h 376635"/>
                      <a:gd name="connisteX31" fmla="*/ 680085 w 1310005"/>
                      <a:gd name="connsiteY31" fmla="*/ 252810 h 376635"/>
                      <a:gd name="connisteX32" fmla="*/ 689610 w 1310005"/>
                      <a:gd name="connsiteY32" fmla="*/ 317580 h 376635"/>
                      <a:gd name="connisteX33" fmla="*/ 744220 w 1310005"/>
                      <a:gd name="connsiteY33" fmla="*/ 252810 h 376635"/>
                      <a:gd name="connisteX34" fmla="*/ 764540 w 1310005"/>
                      <a:gd name="connsiteY34" fmla="*/ 183595 h 376635"/>
                      <a:gd name="connisteX35" fmla="*/ 803910 w 1310005"/>
                      <a:gd name="connsiteY35" fmla="*/ 118825 h 376635"/>
                      <a:gd name="connisteX36" fmla="*/ 858520 w 1310005"/>
                      <a:gd name="connsiteY36" fmla="*/ 54055 h 376635"/>
                      <a:gd name="connisteX37" fmla="*/ 923290 w 1310005"/>
                      <a:gd name="connsiteY37" fmla="*/ 80 h 376635"/>
                      <a:gd name="connisteX38" fmla="*/ 908050 w 1310005"/>
                      <a:gd name="connsiteY38" fmla="*/ 64215 h 376635"/>
                      <a:gd name="connisteX39" fmla="*/ 883285 w 1310005"/>
                      <a:gd name="connsiteY39" fmla="*/ 128985 h 376635"/>
                      <a:gd name="connisteX40" fmla="*/ 863600 w 1310005"/>
                      <a:gd name="connsiteY40" fmla="*/ 193120 h 376635"/>
                      <a:gd name="connisteX41" fmla="*/ 863600 w 1310005"/>
                      <a:gd name="connsiteY41" fmla="*/ 262970 h 376635"/>
                      <a:gd name="connisteX42" fmla="*/ 878205 w 1310005"/>
                      <a:gd name="connsiteY42" fmla="*/ 327105 h 376635"/>
                      <a:gd name="connisteX43" fmla="*/ 942975 w 1310005"/>
                      <a:gd name="connsiteY43" fmla="*/ 297260 h 376635"/>
                      <a:gd name="connisteX44" fmla="*/ 962660 w 1310005"/>
                      <a:gd name="connsiteY44" fmla="*/ 228045 h 376635"/>
                      <a:gd name="connisteX45" fmla="*/ 982345 w 1310005"/>
                      <a:gd name="connsiteY45" fmla="*/ 163275 h 376635"/>
                      <a:gd name="connisteX46" fmla="*/ 987425 w 1310005"/>
                      <a:gd name="connsiteY46" fmla="*/ 99140 h 376635"/>
                      <a:gd name="connisteX47" fmla="*/ 1052195 w 1310005"/>
                      <a:gd name="connsiteY47" fmla="*/ 138510 h 376635"/>
                      <a:gd name="connisteX48" fmla="*/ 1052195 w 1310005"/>
                      <a:gd name="connsiteY48" fmla="*/ 208360 h 376635"/>
                      <a:gd name="connisteX49" fmla="*/ 1047115 w 1310005"/>
                      <a:gd name="connsiteY49" fmla="*/ 272495 h 376635"/>
                      <a:gd name="connisteX50" fmla="*/ 1022350 w 1310005"/>
                      <a:gd name="connsiteY50" fmla="*/ 337265 h 376635"/>
                      <a:gd name="connisteX51" fmla="*/ 1086485 w 1310005"/>
                      <a:gd name="connsiteY51" fmla="*/ 287735 h 376635"/>
                      <a:gd name="connisteX52" fmla="*/ 1126490 w 1310005"/>
                      <a:gd name="connsiteY52" fmla="*/ 222965 h 376635"/>
                      <a:gd name="connisteX53" fmla="*/ 1181100 w 1310005"/>
                      <a:gd name="connsiteY53" fmla="*/ 158830 h 376635"/>
                      <a:gd name="connisteX54" fmla="*/ 1245235 w 1310005"/>
                      <a:gd name="connsiteY54" fmla="*/ 108665 h 376635"/>
                      <a:gd name="connisteX55" fmla="*/ 1310005 w 1310005"/>
                      <a:gd name="connsiteY55" fmla="*/ 94060 h 376635"/>
                      <a:gd name="connisteX56" fmla="*/ 1245235 w 1310005"/>
                      <a:gd name="connsiteY56" fmla="*/ 153750 h 376635"/>
                      <a:gd name="connisteX57" fmla="*/ 1190625 w 1310005"/>
                      <a:gd name="connsiteY57" fmla="*/ 217885 h 376635"/>
                      <a:gd name="connisteX58" fmla="*/ 1186180 w 1310005"/>
                      <a:gd name="connsiteY58" fmla="*/ 282655 h 376635"/>
                      <a:gd name="connisteX59" fmla="*/ 1205865 w 1310005"/>
                      <a:gd name="connsiteY59" fmla="*/ 346790 h 376635"/>
                      <a:gd name="connisteX60" fmla="*/ 1270000 w 1310005"/>
                      <a:gd name="connsiteY60" fmla="*/ 376635 h 376635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  <a:cxn ang="0">
                        <a:pos x="connisteX8" y="connsiteY8"/>
                      </a:cxn>
                      <a:cxn ang="0">
                        <a:pos x="connisteX9" y="connsiteY9"/>
                      </a:cxn>
                      <a:cxn ang="0">
                        <a:pos x="connisteX10" y="connsiteY10"/>
                      </a:cxn>
                      <a:cxn ang="0">
                        <a:pos x="connisteX11" y="connsiteY11"/>
                      </a:cxn>
                      <a:cxn ang="0">
                        <a:pos x="connisteX12" y="connsiteY12"/>
                      </a:cxn>
                      <a:cxn ang="0">
                        <a:pos x="connisteX13" y="connsiteY13"/>
                      </a:cxn>
                      <a:cxn ang="0">
                        <a:pos x="connisteX14" y="connsiteY14"/>
                      </a:cxn>
                      <a:cxn ang="0">
                        <a:pos x="connisteX15" y="connsiteY15"/>
                      </a:cxn>
                      <a:cxn ang="0">
                        <a:pos x="connisteX16" y="connsiteY16"/>
                      </a:cxn>
                      <a:cxn ang="0">
                        <a:pos x="connisteX17" y="connsiteY17"/>
                      </a:cxn>
                      <a:cxn ang="0">
                        <a:pos x="connisteX18" y="connsiteY18"/>
                      </a:cxn>
                      <a:cxn ang="0">
                        <a:pos x="connisteX19" y="connsiteY19"/>
                      </a:cxn>
                      <a:cxn ang="0">
                        <a:pos x="connisteX20" y="connsiteY20"/>
                      </a:cxn>
                      <a:cxn ang="0">
                        <a:pos x="connisteX21" y="connsiteY21"/>
                      </a:cxn>
                      <a:cxn ang="0">
                        <a:pos x="connisteX22" y="connsiteY22"/>
                      </a:cxn>
                      <a:cxn ang="0">
                        <a:pos x="connisteX23" y="connsiteY23"/>
                      </a:cxn>
                      <a:cxn ang="0">
                        <a:pos x="connisteX24" y="connsiteY24"/>
                      </a:cxn>
                      <a:cxn ang="0">
                        <a:pos x="connisteX25" y="connsiteY25"/>
                      </a:cxn>
                      <a:cxn ang="0">
                        <a:pos x="connisteX26" y="connsiteY26"/>
                      </a:cxn>
                      <a:cxn ang="0">
                        <a:pos x="connisteX27" y="connsiteY27"/>
                      </a:cxn>
                      <a:cxn ang="0">
                        <a:pos x="connisteX28" y="connsiteY28"/>
                      </a:cxn>
                      <a:cxn ang="0">
                        <a:pos x="connisteX29" y="connsiteY29"/>
                      </a:cxn>
                      <a:cxn ang="0">
                        <a:pos x="connisteX30" y="connsiteY30"/>
                      </a:cxn>
                      <a:cxn ang="0">
                        <a:pos x="connisteX31" y="connsiteY31"/>
                      </a:cxn>
                      <a:cxn ang="0">
                        <a:pos x="connisteX32" y="connsiteY32"/>
                      </a:cxn>
                      <a:cxn ang="0">
                        <a:pos x="connisteX33" y="connsiteY33"/>
                      </a:cxn>
                      <a:cxn ang="0">
                        <a:pos x="connisteX34" y="connsiteY34"/>
                      </a:cxn>
                      <a:cxn ang="0">
                        <a:pos x="connisteX35" y="connsiteY35"/>
                      </a:cxn>
                      <a:cxn ang="0">
                        <a:pos x="connisteX36" y="connsiteY36"/>
                      </a:cxn>
                      <a:cxn ang="0">
                        <a:pos x="connisteX37" y="connsiteY37"/>
                      </a:cxn>
                      <a:cxn ang="0">
                        <a:pos x="connisteX38" y="connsiteY38"/>
                      </a:cxn>
                      <a:cxn ang="0">
                        <a:pos x="connisteX39" y="connsiteY39"/>
                      </a:cxn>
                      <a:cxn ang="0">
                        <a:pos x="connisteX40" y="connsiteY40"/>
                      </a:cxn>
                      <a:cxn ang="0">
                        <a:pos x="connisteX41" y="connsiteY41"/>
                      </a:cxn>
                      <a:cxn ang="0">
                        <a:pos x="connisteX42" y="connsiteY42"/>
                      </a:cxn>
                      <a:cxn ang="0">
                        <a:pos x="connisteX43" y="connsiteY43"/>
                      </a:cxn>
                      <a:cxn ang="0">
                        <a:pos x="connisteX44" y="connsiteY44"/>
                      </a:cxn>
                      <a:cxn ang="0">
                        <a:pos x="connisteX45" y="connsiteY45"/>
                      </a:cxn>
                      <a:cxn ang="0">
                        <a:pos x="connisteX46" y="connsiteY46"/>
                      </a:cxn>
                      <a:cxn ang="0">
                        <a:pos x="connisteX47" y="connsiteY47"/>
                      </a:cxn>
                      <a:cxn ang="0">
                        <a:pos x="connisteX48" y="connsiteY48"/>
                      </a:cxn>
                      <a:cxn ang="0">
                        <a:pos x="connisteX49" y="connsiteY49"/>
                      </a:cxn>
                      <a:cxn ang="0">
                        <a:pos x="connisteX50" y="connsiteY50"/>
                      </a:cxn>
                      <a:cxn ang="0">
                        <a:pos x="connisteX51" y="connsiteY51"/>
                      </a:cxn>
                      <a:cxn ang="0">
                        <a:pos x="connisteX52" y="connsiteY52"/>
                      </a:cxn>
                      <a:cxn ang="0">
                        <a:pos x="connisteX53" y="connsiteY53"/>
                      </a:cxn>
                      <a:cxn ang="0">
                        <a:pos x="connisteX54" y="connsiteY54"/>
                      </a:cxn>
                      <a:cxn ang="0">
                        <a:pos x="connisteX55" y="connsiteY55"/>
                      </a:cxn>
                      <a:cxn ang="0">
                        <a:pos x="connisteX56" y="connsiteY56"/>
                      </a:cxn>
                      <a:cxn ang="0">
                        <a:pos x="connisteX57" y="connsiteY57"/>
                      </a:cxn>
                      <a:cxn ang="0">
                        <a:pos x="connisteX58" y="connsiteY58"/>
                      </a:cxn>
                      <a:cxn ang="0">
                        <a:pos x="connisteX59" y="connsiteY59"/>
                      </a:cxn>
                      <a:cxn ang="0">
                        <a:pos x="connisteX60" y="connsiteY60"/>
                      </a:cxn>
                    </a:cxnLst>
                    <a:rect l="l" t="t" r="r" b="b"/>
                    <a:pathLst>
                      <a:path w="1310005" h="376635">
                        <a:moveTo>
                          <a:pt x="0" y="327105"/>
                        </a:moveTo>
                        <a:cubicBezTo>
                          <a:pt x="12700" y="321390"/>
                          <a:pt x="48895" y="311865"/>
                          <a:pt x="64770" y="292180"/>
                        </a:cubicBezTo>
                        <a:cubicBezTo>
                          <a:pt x="80645" y="272495"/>
                          <a:pt x="78105" y="254080"/>
                          <a:pt x="79375" y="228045"/>
                        </a:cubicBezTo>
                        <a:cubicBezTo>
                          <a:pt x="80645" y="202010"/>
                          <a:pt x="75565" y="189310"/>
                          <a:pt x="69850" y="163275"/>
                        </a:cubicBezTo>
                        <a:cubicBezTo>
                          <a:pt x="64135" y="137240"/>
                          <a:pt x="43180" y="99140"/>
                          <a:pt x="50165" y="99140"/>
                        </a:cubicBezTo>
                        <a:cubicBezTo>
                          <a:pt x="57150" y="99140"/>
                          <a:pt x="88265" y="137240"/>
                          <a:pt x="104775" y="163275"/>
                        </a:cubicBezTo>
                        <a:cubicBezTo>
                          <a:pt x="121285" y="189310"/>
                          <a:pt x="126365" y="202010"/>
                          <a:pt x="133985" y="228045"/>
                        </a:cubicBezTo>
                        <a:cubicBezTo>
                          <a:pt x="141605" y="254080"/>
                          <a:pt x="132080" y="293450"/>
                          <a:pt x="144145" y="292180"/>
                        </a:cubicBezTo>
                        <a:cubicBezTo>
                          <a:pt x="156210" y="290910"/>
                          <a:pt x="176530" y="249635"/>
                          <a:pt x="193675" y="222965"/>
                        </a:cubicBezTo>
                        <a:cubicBezTo>
                          <a:pt x="210820" y="196295"/>
                          <a:pt x="212725" y="185500"/>
                          <a:pt x="228600" y="158830"/>
                        </a:cubicBezTo>
                        <a:cubicBezTo>
                          <a:pt x="244475" y="132160"/>
                          <a:pt x="251460" y="115015"/>
                          <a:pt x="273050" y="88980"/>
                        </a:cubicBezTo>
                        <a:cubicBezTo>
                          <a:pt x="294640" y="62945"/>
                          <a:pt x="311785" y="46435"/>
                          <a:pt x="337820" y="29290"/>
                        </a:cubicBezTo>
                        <a:cubicBezTo>
                          <a:pt x="363855" y="12145"/>
                          <a:pt x="401955" y="-2460"/>
                          <a:pt x="401955" y="4525"/>
                        </a:cubicBezTo>
                        <a:cubicBezTo>
                          <a:pt x="401955" y="11510"/>
                          <a:pt x="360680" y="39450"/>
                          <a:pt x="337820" y="64215"/>
                        </a:cubicBezTo>
                        <a:cubicBezTo>
                          <a:pt x="314960" y="88980"/>
                          <a:pt x="299085" y="102315"/>
                          <a:pt x="288290" y="128985"/>
                        </a:cubicBezTo>
                        <a:cubicBezTo>
                          <a:pt x="277495" y="155655"/>
                          <a:pt x="281305" y="171530"/>
                          <a:pt x="283210" y="198200"/>
                        </a:cubicBezTo>
                        <a:cubicBezTo>
                          <a:pt x="285115" y="224870"/>
                          <a:pt x="287020" y="236935"/>
                          <a:pt x="297815" y="262970"/>
                        </a:cubicBezTo>
                        <a:cubicBezTo>
                          <a:pt x="308610" y="289005"/>
                          <a:pt x="325755" y="327105"/>
                          <a:pt x="337820" y="327105"/>
                        </a:cubicBezTo>
                        <a:cubicBezTo>
                          <a:pt x="349885" y="327105"/>
                          <a:pt x="349885" y="289005"/>
                          <a:pt x="357505" y="262970"/>
                        </a:cubicBezTo>
                        <a:cubicBezTo>
                          <a:pt x="365125" y="236935"/>
                          <a:pt x="360045" y="224235"/>
                          <a:pt x="377190" y="198200"/>
                        </a:cubicBezTo>
                        <a:cubicBezTo>
                          <a:pt x="394335" y="172165"/>
                          <a:pt x="427990" y="133430"/>
                          <a:pt x="441960" y="133430"/>
                        </a:cubicBezTo>
                        <a:cubicBezTo>
                          <a:pt x="455930" y="133430"/>
                          <a:pt x="447040" y="172165"/>
                          <a:pt x="447040" y="198200"/>
                        </a:cubicBezTo>
                        <a:cubicBezTo>
                          <a:pt x="447040" y="224235"/>
                          <a:pt x="441960" y="236935"/>
                          <a:pt x="441960" y="262970"/>
                        </a:cubicBezTo>
                        <a:cubicBezTo>
                          <a:pt x="441960" y="289005"/>
                          <a:pt x="433070" y="309325"/>
                          <a:pt x="447040" y="327105"/>
                        </a:cubicBezTo>
                        <a:cubicBezTo>
                          <a:pt x="461010" y="344885"/>
                          <a:pt x="489585" y="359490"/>
                          <a:pt x="511175" y="351870"/>
                        </a:cubicBezTo>
                        <a:cubicBezTo>
                          <a:pt x="532765" y="344250"/>
                          <a:pt x="545465" y="313770"/>
                          <a:pt x="555625" y="287735"/>
                        </a:cubicBezTo>
                        <a:cubicBezTo>
                          <a:pt x="565785" y="261700"/>
                          <a:pt x="559435" y="249635"/>
                          <a:pt x="560705" y="222965"/>
                        </a:cubicBezTo>
                        <a:cubicBezTo>
                          <a:pt x="561975" y="196295"/>
                          <a:pt x="563880" y="180420"/>
                          <a:pt x="560705" y="153750"/>
                        </a:cubicBezTo>
                        <a:cubicBezTo>
                          <a:pt x="557530" y="127080"/>
                          <a:pt x="535940" y="95965"/>
                          <a:pt x="546100" y="88980"/>
                        </a:cubicBezTo>
                        <a:cubicBezTo>
                          <a:pt x="556260" y="81995"/>
                          <a:pt x="585470" y="99775"/>
                          <a:pt x="610235" y="118825"/>
                        </a:cubicBezTo>
                        <a:cubicBezTo>
                          <a:pt x="635000" y="137875"/>
                          <a:pt x="655955" y="156925"/>
                          <a:pt x="669925" y="183595"/>
                        </a:cubicBezTo>
                        <a:cubicBezTo>
                          <a:pt x="683895" y="210265"/>
                          <a:pt x="676275" y="226140"/>
                          <a:pt x="680085" y="252810"/>
                        </a:cubicBezTo>
                        <a:cubicBezTo>
                          <a:pt x="683895" y="279480"/>
                          <a:pt x="676910" y="317580"/>
                          <a:pt x="689610" y="317580"/>
                        </a:cubicBezTo>
                        <a:cubicBezTo>
                          <a:pt x="702310" y="317580"/>
                          <a:pt x="728980" y="279480"/>
                          <a:pt x="744220" y="252810"/>
                        </a:cubicBezTo>
                        <a:cubicBezTo>
                          <a:pt x="759460" y="226140"/>
                          <a:pt x="752475" y="210265"/>
                          <a:pt x="764540" y="183595"/>
                        </a:cubicBezTo>
                        <a:cubicBezTo>
                          <a:pt x="776605" y="156925"/>
                          <a:pt x="784860" y="144860"/>
                          <a:pt x="803910" y="118825"/>
                        </a:cubicBezTo>
                        <a:cubicBezTo>
                          <a:pt x="822960" y="92790"/>
                          <a:pt x="834390" y="77550"/>
                          <a:pt x="858520" y="54055"/>
                        </a:cubicBezTo>
                        <a:cubicBezTo>
                          <a:pt x="882650" y="30560"/>
                          <a:pt x="913130" y="-1825"/>
                          <a:pt x="923290" y="80"/>
                        </a:cubicBezTo>
                        <a:cubicBezTo>
                          <a:pt x="933450" y="1985"/>
                          <a:pt x="916305" y="38180"/>
                          <a:pt x="908050" y="64215"/>
                        </a:cubicBezTo>
                        <a:cubicBezTo>
                          <a:pt x="899795" y="90250"/>
                          <a:pt x="892175" y="102950"/>
                          <a:pt x="883285" y="128985"/>
                        </a:cubicBezTo>
                        <a:cubicBezTo>
                          <a:pt x="874395" y="155020"/>
                          <a:pt x="867410" y="166450"/>
                          <a:pt x="863600" y="193120"/>
                        </a:cubicBezTo>
                        <a:cubicBezTo>
                          <a:pt x="859790" y="219790"/>
                          <a:pt x="860425" y="236300"/>
                          <a:pt x="863600" y="262970"/>
                        </a:cubicBezTo>
                        <a:cubicBezTo>
                          <a:pt x="866775" y="289640"/>
                          <a:pt x="862330" y="320120"/>
                          <a:pt x="878205" y="327105"/>
                        </a:cubicBezTo>
                        <a:cubicBezTo>
                          <a:pt x="894080" y="334090"/>
                          <a:pt x="925830" y="316945"/>
                          <a:pt x="942975" y="297260"/>
                        </a:cubicBezTo>
                        <a:cubicBezTo>
                          <a:pt x="960120" y="277575"/>
                          <a:pt x="955040" y="254715"/>
                          <a:pt x="962660" y="228045"/>
                        </a:cubicBezTo>
                        <a:cubicBezTo>
                          <a:pt x="970280" y="201375"/>
                          <a:pt x="977265" y="189310"/>
                          <a:pt x="982345" y="163275"/>
                        </a:cubicBezTo>
                        <a:cubicBezTo>
                          <a:pt x="987425" y="137240"/>
                          <a:pt x="973455" y="104220"/>
                          <a:pt x="987425" y="99140"/>
                        </a:cubicBezTo>
                        <a:cubicBezTo>
                          <a:pt x="1001395" y="94060"/>
                          <a:pt x="1039495" y="116920"/>
                          <a:pt x="1052195" y="138510"/>
                        </a:cubicBezTo>
                        <a:cubicBezTo>
                          <a:pt x="1064895" y="160100"/>
                          <a:pt x="1053465" y="181690"/>
                          <a:pt x="1052195" y="208360"/>
                        </a:cubicBezTo>
                        <a:cubicBezTo>
                          <a:pt x="1050925" y="235030"/>
                          <a:pt x="1052830" y="246460"/>
                          <a:pt x="1047115" y="272495"/>
                        </a:cubicBezTo>
                        <a:cubicBezTo>
                          <a:pt x="1041400" y="298530"/>
                          <a:pt x="1014730" y="334090"/>
                          <a:pt x="1022350" y="337265"/>
                        </a:cubicBezTo>
                        <a:cubicBezTo>
                          <a:pt x="1029970" y="340440"/>
                          <a:pt x="1065530" y="310595"/>
                          <a:pt x="1086485" y="287735"/>
                        </a:cubicBezTo>
                        <a:cubicBezTo>
                          <a:pt x="1107440" y="264875"/>
                          <a:pt x="1107440" y="249000"/>
                          <a:pt x="1126490" y="222965"/>
                        </a:cubicBezTo>
                        <a:cubicBezTo>
                          <a:pt x="1145540" y="196930"/>
                          <a:pt x="1157605" y="181690"/>
                          <a:pt x="1181100" y="158830"/>
                        </a:cubicBezTo>
                        <a:cubicBezTo>
                          <a:pt x="1204595" y="135970"/>
                          <a:pt x="1219200" y="121365"/>
                          <a:pt x="1245235" y="108665"/>
                        </a:cubicBezTo>
                        <a:cubicBezTo>
                          <a:pt x="1271270" y="95965"/>
                          <a:pt x="1310005" y="85170"/>
                          <a:pt x="1310005" y="94060"/>
                        </a:cubicBezTo>
                        <a:cubicBezTo>
                          <a:pt x="1310005" y="102950"/>
                          <a:pt x="1269365" y="128985"/>
                          <a:pt x="1245235" y="153750"/>
                        </a:cubicBezTo>
                        <a:cubicBezTo>
                          <a:pt x="1221105" y="178515"/>
                          <a:pt x="1202690" y="191850"/>
                          <a:pt x="1190625" y="217885"/>
                        </a:cubicBezTo>
                        <a:cubicBezTo>
                          <a:pt x="1178560" y="243920"/>
                          <a:pt x="1183005" y="256620"/>
                          <a:pt x="1186180" y="282655"/>
                        </a:cubicBezTo>
                        <a:cubicBezTo>
                          <a:pt x="1189355" y="308690"/>
                          <a:pt x="1189355" y="327740"/>
                          <a:pt x="1205865" y="346790"/>
                        </a:cubicBezTo>
                        <a:cubicBezTo>
                          <a:pt x="1222375" y="365840"/>
                          <a:pt x="1257300" y="372190"/>
                          <a:pt x="1270000" y="376635"/>
                        </a:cubicBezTo>
                      </a:path>
                    </a:pathLst>
                  </a:cu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</p:grpSp>
          </p:grpSp>
          <p:sp>
            <p:nvSpPr>
              <p:cNvPr id="66" name="任意多边形 73"/>
              <p:cNvSpPr/>
              <p:nvPr/>
            </p:nvSpPr>
            <p:spPr>
              <a:xfrm>
                <a:off x="6133" y="5665"/>
                <a:ext cx="120" cy="120"/>
              </a:xfrm>
              <a:custGeom>
                <a:avLst/>
                <a:gdLst>
                  <a:gd name="connisteX0" fmla="*/ 21674 w 66759"/>
                  <a:gd name="connsiteY0" fmla="*/ 0 h 74653"/>
                  <a:gd name="connisteX1" fmla="*/ 1989 w 66759"/>
                  <a:gd name="connsiteY1" fmla="*/ 64135 h 74653"/>
                  <a:gd name="connisteX2" fmla="*/ 66759 w 66759"/>
                  <a:gd name="connsiteY2" fmla="*/ 74295 h 74653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66759" h="74653">
                    <a:moveTo>
                      <a:pt x="21674" y="0"/>
                    </a:moveTo>
                    <a:cubicBezTo>
                      <a:pt x="16594" y="12700"/>
                      <a:pt x="-6901" y="49530"/>
                      <a:pt x="1989" y="64135"/>
                    </a:cubicBezTo>
                    <a:cubicBezTo>
                      <a:pt x="10879" y="78740"/>
                      <a:pt x="53424" y="73660"/>
                      <a:pt x="66759" y="74295"/>
                    </a:cubicBezTo>
                  </a:path>
                </a:pathLst>
              </a:custGeom>
              <a:noFill/>
              <a:ln>
                <a:solidFill>
                  <a:srgbClr val="F07D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8" name="任意多边形 76"/>
              <p:cNvSpPr/>
              <p:nvPr/>
            </p:nvSpPr>
            <p:spPr>
              <a:xfrm>
                <a:off x="6721" y="5611"/>
                <a:ext cx="120" cy="204"/>
              </a:xfrm>
              <a:custGeom>
                <a:avLst/>
                <a:gdLst>
                  <a:gd name="connisteX0" fmla="*/ 0 w 111606"/>
                  <a:gd name="connsiteY0" fmla="*/ 26149 h 194424"/>
                  <a:gd name="connisteX1" fmla="*/ 64135 w 111606"/>
                  <a:gd name="connsiteY1" fmla="*/ 1384 h 194424"/>
                  <a:gd name="connisteX2" fmla="*/ 99060 w 111606"/>
                  <a:gd name="connsiteY2" fmla="*/ 65519 h 194424"/>
                  <a:gd name="connisteX3" fmla="*/ 34290 w 111606"/>
                  <a:gd name="connsiteY3" fmla="*/ 85839 h 194424"/>
                  <a:gd name="connisteX4" fmla="*/ 99060 w 111606"/>
                  <a:gd name="connsiteY4" fmla="*/ 105524 h 194424"/>
                  <a:gd name="connisteX5" fmla="*/ 104140 w 111606"/>
                  <a:gd name="connsiteY5" fmla="*/ 169659 h 194424"/>
                  <a:gd name="connisteX6" fmla="*/ 39370 w 111606"/>
                  <a:gd name="connsiteY6" fmla="*/ 194424 h 194424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</a:cxnLst>
                <a:rect l="l" t="t" r="r" b="b"/>
                <a:pathLst>
                  <a:path w="111606" h="194424">
                    <a:moveTo>
                      <a:pt x="0" y="26149"/>
                    </a:moveTo>
                    <a:cubicBezTo>
                      <a:pt x="12065" y="19799"/>
                      <a:pt x="44450" y="-6236"/>
                      <a:pt x="64135" y="1384"/>
                    </a:cubicBezTo>
                    <a:cubicBezTo>
                      <a:pt x="83820" y="9004"/>
                      <a:pt x="104775" y="48374"/>
                      <a:pt x="99060" y="65519"/>
                    </a:cubicBezTo>
                    <a:cubicBezTo>
                      <a:pt x="93345" y="82664"/>
                      <a:pt x="34290" y="77584"/>
                      <a:pt x="34290" y="85839"/>
                    </a:cubicBezTo>
                    <a:cubicBezTo>
                      <a:pt x="34290" y="94094"/>
                      <a:pt x="85090" y="89014"/>
                      <a:pt x="99060" y="105524"/>
                    </a:cubicBezTo>
                    <a:cubicBezTo>
                      <a:pt x="113030" y="122034"/>
                      <a:pt x="116205" y="151879"/>
                      <a:pt x="104140" y="169659"/>
                    </a:cubicBezTo>
                    <a:cubicBezTo>
                      <a:pt x="92075" y="187439"/>
                      <a:pt x="52705" y="190614"/>
                      <a:pt x="39370" y="194424"/>
                    </a:cubicBezTo>
                  </a:path>
                </a:pathLst>
              </a:custGeom>
              <a:noFill/>
              <a:ln>
                <a:solidFill>
                  <a:srgbClr val="F07D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9" name="任意多边形 78"/>
              <p:cNvSpPr/>
              <p:nvPr/>
            </p:nvSpPr>
            <p:spPr>
              <a:xfrm>
                <a:off x="7026" y="5604"/>
                <a:ext cx="120" cy="182"/>
              </a:xfrm>
              <a:custGeom>
                <a:avLst/>
                <a:gdLst>
                  <a:gd name="connisteX0" fmla="*/ 96814 w 126958"/>
                  <a:gd name="connsiteY0" fmla="*/ 104506 h 194041"/>
                  <a:gd name="connisteX1" fmla="*/ 32044 w 126958"/>
                  <a:gd name="connsiteY1" fmla="*/ 109586 h 194041"/>
                  <a:gd name="connisteX2" fmla="*/ 2199 w 126958"/>
                  <a:gd name="connsiteY2" fmla="*/ 44816 h 194041"/>
                  <a:gd name="connisteX3" fmla="*/ 77129 w 126958"/>
                  <a:gd name="connsiteY3" fmla="*/ 366 h 194041"/>
                  <a:gd name="connisteX4" fmla="*/ 126659 w 126958"/>
                  <a:gd name="connsiteY4" fmla="*/ 64501 h 194041"/>
                  <a:gd name="connisteX5" fmla="*/ 91734 w 126958"/>
                  <a:gd name="connsiteY5" fmla="*/ 129271 h 194041"/>
                  <a:gd name="connisteX6" fmla="*/ 51729 w 126958"/>
                  <a:gd name="connsiteY6" fmla="*/ 194041 h 194041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</a:cxnLst>
                <a:rect l="l" t="t" r="r" b="b"/>
                <a:pathLst>
                  <a:path w="126958" h="194041">
                    <a:moveTo>
                      <a:pt x="96815" y="104506"/>
                    </a:moveTo>
                    <a:cubicBezTo>
                      <a:pt x="84750" y="107046"/>
                      <a:pt x="51095" y="121651"/>
                      <a:pt x="32045" y="109586"/>
                    </a:cubicBezTo>
                    <a:cubicBezTo>
                      <a:pt x="12995" y="97521"/>
                      <a:pt x="-6690" y="66406"/>
                      <a:pt x="2200" y="44816"/>
                    </a:cubicBezTo>
                    <a:cubicBezTo>
                      <a:pt x="11090" y="23226"/>
                      <a:pt x="52365" y="-3444"/>
                      <a:pt x="77130" y="366"/>
                    </a:cubicBezTo>
                    <a:cubicBezTo>
                      <a:pt x="101895" y="4176"/>
                      <a:pt x="123485" y="38466"/>
                      <a:pt x="126660" y="64501"/>
                    </a:cubicBezTo>
                    <a:cubicBezTo>
                      <a:pt x="129835" y="90536"/>
                      <a:pt x="106975" y="103236"/>
                      <a:pt x="91735" y="129271"/>
                    </a:cubicBezTo>
                    <a:cubicBezTo>
                      <a:pt x="76495" y="155306"/>
                      <a:pt x="58715" y="182611"/>
                      <a:pt x="51730" y="194041"/>
                    </a:cubicBezTo>
                  </a:path>
                </a:pathLst>
              </a:custGeom>
              <a:noFill/>
              <a:ln>
                <a:solidFill>
                  <a:srgbClr val="F07D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70" name="任意多边形 82"/>
            <p:cNvSpPr/>
            <p:nvPr/>
          </p:nvSpPr>
          <p:spPr>
            <a:xfrm>
              <a:off x="7325" y="5909"/>
              <a:ext cx="16" cy="203"/>
            </a:xfrm>
            <a:custGeom>
              <a:avLst/>
              <a:gdLst>
                <a:gd name="connisteX0" fmla="*/ 9525 w 10371"/>
                <a:gd name="connsiteY0" fmla="*/ 0 h 128905"/>
                <a:gd name="connisteX1" fmla="*/ 9525 w 10371"/>
                <a:gd name="connsiteY1" fmla="*/ 64770 h 128905"/>
                <a:gd name="connisteX2" fmla="*/ 0 w 10371"/>
                <a:gd name="connsiteY2" fmla="*/ 128905 h 1289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0372" h="128905">
                  <a:moveTo>
                    <a:pt x="9525" y="0"/>
                  </a:moveTo>
                  <a:cubicBezTo>
                    <a:pt x="9525" y="11430"/>
                    <a:pt x="11430" y="38735"/>
                    <a:pt x="9525" y="64770"/>
                  </a:cubicBezTo>
                  <a:cubicBezTo>
                    <a:pt x="7620" y="90805"/>
                    <a:pt x="1905" y="117475"/>
                    <a:pt x="0" y="128905"/>
                  </a:cubicBezTo>
                </a:path>
              </a:pathLst>
            </a:custGeom>
            <a:noFill/>
            <a:ln>
              <a:solidFill>
                <a:srgbClr val="F07D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/>
          <a:srcRect l="13632" t="9293" r="6710" b="5218"/>
          <a:stretch>
            <a:fillRect/>
          </a:stretch>
        </p:blipFill>
        <p:spPr>
          <a:xfrm>
            <a:off x="261257" y="159659"/>
            <a:ext cx="949376" cy="8708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95189" y="333477"/>
            <a:ext cx="43372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解决问题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363970" y="1847850"/>
            <a:ext cx="5280660" cy="958215"/>
            <a:chOff x="10012" y="3283"/>
            <a:chExt cx="8316" cy="1509"/>
          </a:xfrm>
        </p:grpSpPr>
        <p:sp>
          <p:nvSpPr>
            <p:cNvPr id="40" name="Oval 17"/>
            <p:cNvSpPr/>
            <p:nvPr/>
          </p:nvSpPr>
          <p:spPr>
            <a:xfrm>
              <a:off x="10012" y="3283"/>
              <a:ext cx="1219" cy="1217"/>
            </a:xfrm>
            <a:prstGeom prst="ellipse">
              <a:avLst/>
            </a:prstGeom>
            <a:solidFill>
              <a:srgbClr val="03715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79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2" y="3540"/>
              <a:ext cx="693" cy="6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13"/>
            <p:cNvSpPr txBox="1"/>
            <p:nvPr/>
          </p:nvSpPr>
          <p:spPr>
            <a:xfrm>
              <a:off x="11620" y="4018"/>
              <a:ext cx="6709" cy="77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spcBef>
                  <a:spcPct val="20000"/>
                </a:spcBef>
                <a:defRPr/>
              </a:pPr>
              <a:r>
                <a:rPr lang="en-US" altLang="zh-CN" sz="1600" dirty="0" smtClean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      </a:t>
              </a:r>
              <a:r>
                <a:rPr lang="zh-CN" altLang="en-US" sz="1600" spc="90" dirty="0" smtClean="0">
                  <a:solidFill>
                    <a:srgbClr val="445469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实时显示当前所在位置附近停车场的空余信息，用户可根据信息选择前往的停车场</a:t>
              </a:r>
              <a:endParaRPr lang="zh-CN" altLang="en-US" sz="1600" spc="90" dirty="0" smtClean="0">
                <a:solidFill>
                  <a:srgbClr val="445469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TextBox 13"/>
            <p:cNvSpPr txBox="1"/>
            <p:nvPr/>
          </p:nvSpPr>
          <p:spPr>
            <a:xfrm>
              <a:off x="11628" y="3283"/>
              <a:ext cx="4315" cy="48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spcBef>
                  <a:spcPct val="20000"/>
                </a:spcBef>
                <a:defRPr/>
              </a:pPr>
              <a:r>
                <a:rPr lang="en-US" sz="20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</a:t>
              </a:r>
              <a:r>
                <a:rPr lang="zh-CN" altLang="en-US" sz="20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、附件停车场情况</a:t>
              </a:r>
              <a:endParaRPr lang="zh-CN" altLang="en-US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1602105"/>
            <a:ext cx="5620385" cy="352552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363970" y="3862705"/>
            <a:ext cx="4959985" cy="944245"/>
            <a:chOff x="10011" y="5216"/>
            <a:chExt cx="7811" cy="1487"/>
          </a:xfrm>
        </p:grpSpPr>
        <p:sp>
          <p:nvSpPr>
            <p:cNvPr id="44" name="TextBox 13"/>
            <p:cNvSpPr txBox="1"/>
            <p:nvPr/>
          </p:nvSpPr>
          <p:spPr>
            <a:xfrm>
              <a:off x="11621" y="5928"/>
              <a:ext cx="6201" cy="77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660">
                <a:spcBef>
                  <a:spcPct val="20000"/>
                </a:spcBef>
                <a:defRPr/>
              </a:pPr>
              <a:r>
                <a:rPr lang="zh-CN" altLang="en-US" sz="1600" spc="90" dirty="0" smtClean="0">
                  <a:solidFill>
                    <a:srgbClr val="445469"/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     用户到达停车场之后，可查看当前停车场空余车位的信息</a:t>
              </a:r>
              <a:endParaRPr lang="zh-CN" altLang="en-US" sz="1600" spc="90" dirty="0" smtClean="0">
                <a:solidFill>
                  <a:srgbClr val="445469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Oval 13"/>
            <p:cNvSpPr/>
            <p:nvPr/>
          </p:nvSpPr>
          <p:spPr>
            <a:xfrm>
              <a:off x="10011" y="5216"/>
              <a:ext cx="1219" cy="1217"/>
            </a:xfrm>
            <a:prstGeom prst="ellipse">
              <a:avLst/>
            </a:prstGeom>
            <a:solidFill>
              <a:srgbClr val="03715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p>
              <a:pPr marL="0" marR="0" lvl="0" indent="0" algn="ctr" defTabSz="12179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3" y="5444"/>
              <a:ext cx="656" cy="5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13"/>
            <p:cNvSpPr txBox="1"/>
            <p:nvPr/>
          </p:nvSpPr>
          <p:spPr>
            <a:xfrm>
              <a:off x="11621" y="5216"/>
              <a:ext cx="4322" cy="48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p>
              <a:pPr defTabSz="1216660">
                <a:spcBef>
                  <a:spcPct val="20000"/>
                </a:spcBef>
                <a:defRPr/>
              </a:pPr>
              <a:r>
                <a:rPr lang="en-US" sz="20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r>
                <a:rPr lang="zh-CN" altLang="en-US" sz="20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、停车场车位情况</a:t>
              </a:r>
              <a:endParaRPr lang="zh-CN" altLang="en-US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83"/>
          <p:cNvGrpSpPr/>
          <p:nvPr/>
        </p:nvGrpSpPr>
        <p:grpSpPr>
          <a:xfrm>
            <a:off x="150495" y="5725160"/>
            <a:ext cx="652145" cy="1132840"/>
            <a:chOff x="6961" y="2445"/>
            <a:chExt cx="2062" cy="3667"/>
          </a:xfrm>
        </p:grpSpPr>
        <p:grpSp>
          <p:nvGrpSpPr>
            <p:cNvPr id="9" name="组合 79"/>
            <p:cNvGrpSpPr/>
            <p:nvPr/>
          </p:nvGrpSpPr>
          <p:grpSpPr>
            <a:xfrm>
              <a:off x="6961" y="2445"/>
              <a:ext cx="2062" cy="3612"/>
              <a:chOff x="5821" y="2281"/>
              <a:chExt cx="2062" cy="3612"/>
            </a:xfrm>
          </p:grpSpPr>
          <p:grpSp>
            <p:nvGrpSpPr>
              <p:cNvPr id="10" name="组合 72"/>
              <p:cNvGrpSpPr/>
              <p:nvPr/>
            </p:nvGrpSpPr>
            <p:grpSpPr>
              <a:xfrm>
                <a:off x="5821" y="2281"/>
                <a:ext cx="2062" cy="3613"/>
                <a:chOff x="5431" y="3335"/>
                <a:chExt cx="2062" cy="3613"/>
              </a:xfrm>
            </p:grpSpPr>
            <p:sp>
              <p:nvSpPr>
                <p:cNvPr id="11" name="弧形 44"/>
                <p:cNvSpPr/>
                <p:nvPr/>
              </p:nvSpPr>
              <p:spPr>
                <a:xfrm rot="11160000">
                  <a:off x="6271" y="3335"/>
                  <a:ext cx="271" cy="3590"/>
                </a:xfrm>
                <a:prstGeom prst="arc">
                  <a:avLst/>
                </a:prstGeom>
                <a:ln>
                  <a:solidFill>
                    <a:srgbClr val="F07D2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sp>
            <p:grpSp>
              <p:nvGrpSpPr>
                <p:cNvPr id="14" name="组合 71"/>
                <p:cNvGrpSpPr/>
                <p:nvPr/>
              </p:nvGrpSpPr>
              <p:grpSpPr>
                <a:xfrm>
                  <a:off x="5431" y="4044"/>
                  <a:ext cx="2062" cy="2904"/>
                  <a:chOff x="5431" y="4044"/>
                  <a:chExt cx="2062" cy="2904"/>
                </a:xfrm>
              </p:grpSpPr>
              <p:sp>
                <p:nvSpPr>
                  <p:cNvPr id="15" name=" 186"/>
                  <p:cNvSpPr/>
                  <p:nvPr/>
                </p:nvSpPr>
                <p:spPr>
                  <a:xfrm rot="17400000">
                    <a:off x="5812" y="5947"/>
                    <a:ext cx="224" cy="507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6" name=" 54"/>
                  <p:cNvSpPr/>
                  <p:nvPr/>
                </p:nvSpPr>
                <p:spPr>
                  <a:xfrm rot="18900000">
                    <a:off x="5906" y="5606"/>
                    <a:ext cx="226" cy="45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7" name=" 55"/>
                  <p:cNvSpPr/>
                  <p:nvPr/>
                </p:nvSpPr>
                <p:spPr>
                  <a:xfrm rot="4080000">
                    <a:off x="6312" y="5848"/>
                    <a:ext cx="203" cy="432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  <p:grpSp>
                <p:nvGrpSpPr>
                  <p:cNvPr id="46" name="组合 63"/>
                  <p:cNvGrpSpPr/>
                  <p:nvPr/>
                </p:nvGrpSpPr>
                <p:grpSpPr>
                  <a:xfrm>
                    <a:off x="5593" y="4044"/>
                    <a:ext cx="1642" cy="1584"/>
                    <a:chOff x="5587" y="4026"/>
                    <a:chExt cx="1642" cy="1584"/>
                  </a:xfrm>
                </p:grpSpPr>
                <p:grpSp>
                  <p:nvGrpSpPr>
                    <p:cNvPr id="47" name="组合 53"/>
                    <p:cNvGrpSpPr/>
                    <p:nvPr/>
                  </p:nvGrpSpPr>
                  <p:grpSpPr>
                    <a:xfrm rot="480000">
                      <a:off x="5587" y="4026"/>
                      <a:ext cx="1643" cy="1585"/>
                      <a:chOff x="5609" y="4187"/>
                      <a:chExt cx="1509" cy="1464"/>
                    </a:xfrm>
                  </p:grpSpPr>
                  <p:sp>
                    <p:nvSpPr>
                      <p:cNvPr id="48" name=" 213"/>
                      <p:cNvSpPr/>
                      <p:nvPr/>
                    </p:nvSpPr>
                    <p:spPr>
                      <a:xfrm rot="3120000">
                        <a:off x="6339" y="4212"/>
                        <a:ext cx="669" cy="89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49" name=" 213"/>
                      <p:cNvSpPr/>
                      <p:nvPr/>
                    </p:nvSpPr>
                    <p:spPr>
                      <a:xfrm rot="19380000">
                        <a:off x="5713" y="4187"/>
                        <a:ext cx="771" cy="82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50" name=" 213"/>
                      <p:cNvSpPr/>
                      <p:nvPr/>
                    </p:nvSpPr>
                    <p:spPr>
                      <a:xfrm rot="13800000">
                        <a:off x="5668" y="4767"/>
                        <a:ext cx="707" cy="8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51" name=" 213"/>
                      <p:cNvSpPr/>
                      <p:nvPr/>
                    </p:nvSpPr>
                    <p:spPr>
                      <a:xfrm rot="8580000">
                        <a:off x="6203" y="4807"/>
                        <a:ext cx="758" cy="84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</p:grpSp>
                <p:grpSp>
                  <p:nvGrpSpPr>
                    <p:cNvPr id="52" name="组合 59"/>
                    <p:cNvGrpSpPr/>
                    <p:nvPr/>
                  </p:nvGrpSpPr>
                  <p:grpSpPr>
                    <a:xfrm rot="540000">
                      <a:off x="5993" y="4459"/>
                      <a:ext cx="746" cy="725"/>
                      <a:chOff x="5993" y="4459"/>
                      <a:chExt cx="746" cy="725"/>
                    </a:xfrm>
                  </p:grpSpPr>
                  <p:sp>
                    <p:nvSpPr>
                      <p:cNvPr id="60" name=" 213"/>
                      <p:cNvSpPr/>
                      <p:nvPr/>
                    </p:nvSpPr>
                    <p:spPr>
                      <a:xfrm rot="19440000">
                        <a:off x="6033" y="4459"/>
                        <a:ext cx="405" cy="4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1" name=" 213"/>
                      <p:cNvSpPr/>
                      <p:nvPr/>
                    </p:nvSpPr>
                    <p:spPr>
                      <a:xfrm rot="3360000">
                        <a:off x="6334" y="4503"/>
                        <a:ext cx="405" cy="4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2" name=" 213"/>
                      <p:cNvSpPr/>
                      <p:nvPr/>
                    </p:nvSpPr>
                    <p:spPr>
                      <a:xfrm rot="13860000">
                        <a:off x="5994" y="4761"/>
                        <a:ext cx="405" cy="4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4" name=" 213"/>
                      <p:cNvSpPr/>
                      <p:nvPr/>
                    </p:nvSpPr>
                    <p:spPr>
                      <a:xfrm rot="8760000">
                        <a:off x="6270" y="4790"/>
                        <a:ext cx="405" cy="39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528" h="1137856">
                            <a:moveTo>
                              <a:pt x="301373" y="145324"/>
                            </a:moveTo>
                            <a:cubicBezTo>
                              <a:pt x="77474" y="176329"/>
                              <a:pt x="-76715" y="585266"/>
                              <a:pt x="580264" y="1067944"/>
                            </a:cubicBezTo>
                            <a:cubicBezTo>
                              <a:pt x="1535870" y="365866"/>
                              <a:pt x="775286" y="-180195"/>
                              <a:pt x="580264" y="365866"/>
                            </a:cubicBezTo>
                            <a:cubicBezTo>
                              <a:pt x="519320" y="195222"/>
                              <a:pt x="403145" y="131231"/>
                              <a:pt x="301373" y="145324"/>
                            </a:cubicBezTo>
                            <a:close/>
                            <a:moveTo>
                              <a:pt x="237013" y="2324"/>
                            </a:moveTo>
                            <a:cubicBezTo>
                              <a:pt x="362271" y="-15022"/>
                              <a:pt x="505256" y="63737"/>
                              <a:pt x="580264" y="273760"/>
                            </a:cubicBezTo>
                            <a:cubicBezTo>
                              <a:pt x="820291" y="-398315"/>
                              <a:pt x="1756395" y="273760"/>
                              <a:pt x="580264" y="1137856"/>
                            </a:cubicBezTo>
                            <a:cubicBezTo>
                              <a:pt x="-228326" y="543790"/>
                              <a:pt x="-38555" y="40484"/>
                              <a:pt x="237013" y="232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3175">
                        <a:solidFill>
                          <a:srgbClr val="F07D2D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sp>
                </p:grpSp>
              </p:grpSp>
              <p:sp>
                <p:nvSpPr>
                  <p:cNvPr id="65" name="任意多边形 67"/>
                  <p:cNvSpPr/>
                  <p:nvPr/>
                </p:nvSpPr>
                <p:spPr>
                  <a:xfrm rot="21420000">
                    <a:off x="5431" y="6326"/>
                    <a:ext cx="2063" cy="623"/>
                  </a:xfrm>
                  <a:custGeom>
                    <a:avLst/>
                    <a:gdLst>
                      <a:gd name="connisteX0" fmla="*/ 0 w 1310005"/>
                      <a:gd name="connsiteY0" fmla="*/ 327105 h 376635"/>
                      <a:gd name="connisteX1" fmla="*/ 64770 w 1310005"/>
                      <a:gd name="connsiteY1" fmla="*/ 292180 h 376635"/>
                      <a:gd name="connisteX2" fmla="*/ 79375 w 1310005"/>
                      <a:gd name="connsiteY2" fmla="*/ 228045 h 376635"/>
                      <a:gd name="connisteX3" fmla="*/ 69850 w 1310005"/>
                      <a:gd name="connsiteY3" fmla="*/ 163275 h 376635"/>
                      <a:gd name="connisteX4" fmla="*/ 50165 w 1310005"/>
                      <a:gd name="connsiteY4" fmla="*/ 99140 h 376635"/>
                      <a:gd name="connisteX5" fmla="*/ 104775 w 1310005"/>
                      <a:gd name="connsiteY5" fmla="*/ 163275 h 376635"/>
                      <a:gd name="connisteX6" fmla="*/ 133985 w 1310005"/>
                      <a:gd name="connsiteY6" fmla="*/ 228045 h 376635"/>
                      <a:gd name="connisteX7" fmla="*/ 144145 w 1310005"/>
                      <a:gd name="connsiteY7" fmla="*/ 292180 h 376635"/>
                      <a:gd name="connisteX8" fmla="*/ 193675 w 1310005"/>
                      <a:gd name="connsiteY8" fmla="*/ 222965 h 376635"/>
                      <a:gd name="connisteX9" fmla="*/ 228600 w 1310005"/>
                      <a:gd name="connsiteY9" fmla="*/ 158830 h 376635"/>
                      <a:gd name="connisteX10" fmla="*/ 273050 w 1310005"/>
                      <a:gd name="connsiteY10" fmla="*/ 88980 h 376635"/>
                      <a:gd name="connisteX11" fmla="*/ 337820 w 1310005"/>
                      <a:gd name="connsiteY11" fmla="*/ 29290 h 376635"/>
                      <a:gd name="connisteX12" fmla="*/ 401955 w 1310005"/>
                      <a:gd name="connsiteY12" fmla="*/ 4525 h 376635"/>
                      <a:gd name="connisteX13" fmla="*/ 337820 w 1310005"/>
                      <a:gd name="connsiteY13" fmla="*/ 64215 h 376635"/>
                      <a:gd name="connisteX14" fmla="*/ 288290 w 1310005"/>
                      <a:gd name="connsiteY14" fmla="*/ 128985 h 376635"/>
                      <a:gd name="connisteX15" fmla="*/ 283210 w 1310005"/>
                      <a:gd name="connsiteY15" fmla="*/ 198200 h 376635"/>
                      <a:gd name="connisteX16" fmla="*/ 297815 w 1310005"/>
                      <a:gd name="connsiteY16" fmla="*/ 262970 h 376635"/>
                      <a:gd name="connisteX17" fmla="*/ 337820 w 1310005"/>
                      <a:gd name="connsiteY17" fmla="*/ 327105 h 376635"/>
                      <a:gd name="connisteX18" fmla="*/ 357505 w 1310005"/>
                      <a:gd name="connsiteY18" fmla="*/ 262970 h 376635"/>
                      <a:gd name="connisteX19" fmla="*/ 377190 w 1310005"/>
                      <a:gd name="connsiteY19" fmla="*/ 198200 h 376635"/>
                      <a:gd name="connisteX20" fmla="*/ 441960 w 1310005"/>
                      <a:gd name="connsiteY20" fmla="*/ 133430 h 376635"/>
                      <a:gd name="connisteX21" fmla="*/ 447040 w 1310005"/>
                      <a:gd name="connsiteY21" fmla="*/ 198200 h 376635"/>
                      <a:gd name="connisteX22" fmla="*/ 441960 w 1310005"/>
                      <a:gd name="connsiteY22" fmla="*/ 262970 h 376635"/>
                      <a:gd name="connisteX23" fmla="*/ 447040 w 1310005"/>
                      <a:gd name="connsiteY23" fmla="*/ 327105 h 376635"/>
                      <a:gd name="connisteX24" fmla="*/ 511175 w 1310005"/>
                      <a:gd name="connsiteY24" fmla="*/ 351870 h 376635"/>
                      <a:gd name="connisteX25" fmla="*/ 555625 w 1310005"/>
                      <a:gd name="connsiteY25" fmla="*/ 287735 h 376635"/>
                      <a:gd name="connisteX26" fmla="*/ 560705 w 1310005"/>
                      <a:gd name="connsiteY26" fmla="*/ 222965 h 376635"/>
                      <a:gd name="connisteX27" fmla="*/ 560705 w 1310005"/>
                      <a:gd name="connsiteY27" fmla="*/ 153750 h 376635"/>
                      <a:gd name="connisteX28" fmla="*/ 546100 w 1310005"/>
                      <a:gd name="connsiteY28" fmla="*/ 88980 h 376635"/>
                      <a:gd name="connisteX29" fmla="*/ 610235 w 1310005"/>
                      <a:gd name="connsiteY29" fmla="*/ 118825 h 376635"/>
                      <a:gd name="connisteX30" fmla="*/ 669925 w 1310005"/>
                      <a:gd name="connsiteY30" fmla="*/ 183595 h 376635"/>
                      <a:gd name="connisteX31" fmla="*/ 680085 w 1310005"/>
                      <a:gd name="connsiteY31" fmla="*/ 252810 h 376635"/>
                      <a:gd name="connisteX32" fmla="*/ 689610 w 1310005"/>
                      <a:gd name="connsiteY32" fmla="*/ 317580 h 376635"/>
                      <a:gd name="connisteX33" fmla="*/ 744220 w 1310005"/>
                      <a:gd name="connsiteY33" fmla="*/ 252810 h 376635"/>
                      <a:gd name="connisteX34" fmla="*/ 764540 w 1310005"/>
                      <a:gd name="connsiteY34" fmla="*/ 183595 h 376635"/>
                      <a:gd name="connisteX35" fmla="*/ 803910 w 1310005"/>
                      <a:gd name="connsiteY35" fmla="*/ 118825 h 376635"/>
                      <a:gd name="connisteX36" fmla="*/ 858520 w 1310005"/>
                      <a:gd name="connsiteY36" fmla="*/ 54055 h 376635"/>
                      <a:gd name="connisteX37" fmla="*/ 923290 w 1310005"/>
                      <a:gd name="connsiteY37" fmla="*/ 80 h 376635"/>
                      <a:gd name="connisteX38" fmla="*/ 908050 w 1310005"/>
                      <a:gd name="connsiteY38" fmla="*/ 64215 h 376635"/>
                      <a:gd name="connisteX39" fmla="*/ 883285 w 1310005"/>
                      <a:gd name="connsiteY39" fmla="*/ 128985 h 376635"/>
                      <a:gd name="connisteX40" fmla="*/ 863600 w 1310005"/>
                      <a:gd name="connsiteY40" fmla="*/ 193120 h 376635"/>
                      <a:gd name="connisteX41" fmla="*/ 863600 w 1310005"/>
                      <a:gd name="connsiteY41" fmla="*/ 262970 h 376635"/>
                      <a:gd name="connisteX42" fmla="*/ 878205 w 1310005"/>
                      <a:gd name="connsiteY42" fmla="*/ 327105 h 376635"/>
                      <a:gd name="connisteX43" fmla="*/ 942975 w 1310005"/>
                      <a:gd name="connsiteY43" fmla="*/ 297260 h 376635"/>
                      <a:gd name="connisteX44" fmla="*/ 962660 w 1310005"/>
                      <a:gd name="connsiteY44" fmla="*/ 228045 h 376635"/>
                      <a:gd name="connisteX45" fmla="*/ 982345 w 1310005"/>
                      <a:gd name="connsiteY45" fmla="*/ 163275 h 376635"/>
                      <a:gd name="connisteX46" fmla="*/ 987425 w 1310005"/>
                      <a:gd name="connsiteY46" fmla="*/ 99140 h 376635"/>
                      <a:gd name="connisteX47" fmla="*/ 1052195 w 1310005"/>
                      <a:gd name="connsiteY47" fmla="*/ 138510 h 376635"/>
                      <a:gd name="connisteX48" fmla="*/ 1052195 w 1310005"/>
                      <a:gd name="connsiteY48" fmla="*/ 208360 h 376635"/>
                      <a:gd name="connisteX49" fmla="*/ 1047115 w 1310005"/>
                      <a:gd name="connsiteY49" fmla="*/ 272495 h 376635"/>
                      <a:gd name="connisteX50" fmla="*/ 1022350 w 1310005"/>
                      <a:gd name="connsiteY50" fmla="*/ 337265 h 376635"/>
                      <a:gd name="connisteX51" fmla="*/ 1086485 w 1310005"/>
                      <a:gd name="connsiteY51" fmla="*/ 287735 h 376635"/>
                      <a:gd name="connisteX52" fmla="*/ 1126490 w 1310005"/>
                      <a:gd name="connsiteY52" fmla="*/ 222965 h 376635"/>
                      <a:gd name="connisteX53" fmla="*/ 1181100 w 1310005"/>
                      <a:gd name="connsiteY53" fmla="*/ 158830 h 376635"/>
                      <a:gd name="connisteX54" fmla="*/ 1245235 w 1310005"/>
                      <a:gd name="connsiteY54" fmla="*/ 108665 h 376635"/>
                      <a:gd name="connisteX55" fmla="*/ 1310005 w 1310005"/>
                      <a:gd name="connsiteY55" fmla="*/ 94060 h 376635"/>
                      <a:gd name="connisteX56" fmla="*/ 1245235 w 1310005"/>
                      <a:gd name="connsiteY56" fmla="*/ 153750 h 376635"/>
                      <a:gd name="connisteX57" fmla="*/ 1190625 w 1310005"/>
                      <a:gd name="connsiteY57" fmla="*/ 217885 h 376635"/>
                      <a:gd name="connisteX58" fmla="*/ 1186180 w 1310005"/>
                      <a:gd name="connsiteY58" fmla="*/ 282655 h 376635"/>
                      <a:gd name="connisteX59" fmla="*/ 1205865 w 1310005"/>
                      <a:gd name="connsiteY59" fmla="*/ 346790 h 376635"/>
                      <a:gd name="connisteX60" fmla="*/ 1270000 w 1310005"/>
                      <a:gd name="connsiteY60" fmla="*/ 376635 h 376635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  <a:cxn ang="0">
                        <a:pos x="connisteX8" y="connsiteY8"/>
                      </a:cxn>
                      <a:cxn ang="0">
                        <a:pos x="connisteX9" y="connsiteY9"/>
                      </a:cxn>
                      <a:cxn ang="0">
                        <a:pos x="connisteX10" y="connsiteY10"/>
                      </a:cxn>
                      <a:cxn ang="0">
                        <a:pos x="connisteX11" y="connsiteY11"/>
                      </a:cxn>
                      <a:cxn ang="0">
                        <a:pos x="connisteX12" y="connsiteY12"/>
                      </a:cxn>
                      <a:cxn ang="0">
                        <a:pos x="connisteX13" y="connsiteY13"/>
                      </a:cxn>
                      <a:cxn ang="0">
                        <a:pos x="connisteX14" y="connsiteY14"/>
                      </a:cxn>
                      <a:cxn ang="0">
                        <a:pos x="connisteX15" y="connsiteY15"/>
                      </a:cxn>
                      <a:cxn ang="0">
                        <a:pos x="connisteX16" y="connsiteY16"/>
                      </a:cxn>
                      <a:cxn ang="0">
                        <a:pos x="connisteX17" y="connsiteY17"/>
                      </a:cxn>
                      <a:cxn ang="0">
                        <a:pos x="connisteX18" y="connsiteY18"/>
                      </a:cxn>
                      <a:cxn ang="0">
                        <a:pos x="connisteX19" y="connsiteY19"/>
                      </a:cxn>
                      <a:cxn ang="0">
                        <a:pos x="connisteX20" y="connsiteY20"/>
                      </a:cxn>
                      <a:cxn ang="0">
                        <a:pos x="connisteX21" y="connsiteY21"/>
                      </a:cxn>
                      <a:cxn ang="0">
                        <a:pos x="connisteX22" y="connsiteY22"/>
                      </a:cxn>
                      <a:cxn ang="0">
                        <a:pos x="connisteX23" y="connsiteY23"/>
                      </a:cxn>
                      <a:cxn ang="0">
                        <a:pos x="connisteX24" y="connsiteY24"/>
                      </a:cxn>
                      <a:cxn ang="0">
                        <a:pos x="connisteX25" y="connsiteY25"/>
                      </a:cxn>
                      <a:cxn ang="0">
                        <a:pos x="connisteX26" y="connsiteY26"/>
                      </a:cxn>
                      <a:cxn ang="0">
                        <a:pos x="connisteX27" y="connsiteY27"/>
                      </a:cxn>
                      <a:cxn ang="0">
                        <a:pos x="connisteX28" y="connsiteY28"/>
                      </a:cxn>
                      <a:cxn ang="0">
                        <a:pos x="connisteX29" y="connsiteY29"/>
                      </a:cxn>
                      <a:cxn ang="0">
                        <a:pos x="connisteX30" y="connsiteY30"/>
                      </a:cxn>
                      <a:cxn ang="0">
                        <a:pos x="connisteX31" y="connsiteY31"/>
                      </a:cxn>
                      <a:cxn ang="0">
                        <a:pos x="connisteX32" y="connsiteY32"/>
                      </a:cxn>
                      <a:cxn ang="0">
                        <a:pos x="connisteX33" y="connsiteY33"/>
                      </a:cxn>
                      <a:cxn ang="0">
                        <a:pos x="connisteX34" y="connsiteY34"/>
                      </a:cxn>
                      <a:cxn ang="0">
                        <a:pos x="connisteX35" y="connsiteY35"/>
                      </a:cxn>
                      <a:cxn ang="0">
                        <a:pos x="connisteX36" y="connsiteY36"/>
                      </a:cxn>
                      <a:cxn ang="0">
                        <a:pos x="connisteX37" y="connsiteY37"/>
                      </a:cxn>
                      <a:cxn ang="0">
                        <a:pos x="connisteX38" y="connsiteY38"/>
                      </a:cxn>
                      <a:cxn ang="0">
                        <a:pos x="connisteX39" y="connsiteY39"/>
                      </a:cxn>
                      <a:cxn ang="0">
                        <a:pos x="connisteX40" y="connsiteY40"/>
                      </a:cxn>
                      <a:cxn ang="0">
                        <a:pos x="connisteX41" y="connsiteY41"/>
                      </a:cxn>
                      <a:cxn ang="0">
                        <a:pos x="connisteX42" y="connsiteY42"/>
                      </a:cxn>
                      <a:cxn ang="0">
                        <a:pos x="connisteX43" y="connsiteY43"/>
                      </a:cxn>
                      <a:cxn ang="0">
                        <a:pos x="connisteX44" y="connsiteY44"/>
                      </a:cxn>
                      <a:cxn ang="0">
                        <a:pos x="connisteX45" y="connsiteY45"/>
                      </a:cxn>
                      <a:cxn ang="0">
                        <a:pos x="connisteX46" y="connsiteY46"/>
                      </a:cxn>
                      <a:cxn ang="0">
                        <a:pos x="connisteX47" y="connsiteY47"/>
                      </a:cxn>
                      <a:cxn ang="0">
                        <a:pos x="connisteX48" y="connsiteY48"/>
                      </a:cxn>
                      <a:cxn ang="0">
                        <a:pos x="connisteX49" y="connsiteY49"/>
                      </a:cxn>
                      <a:cxn ang="0">
                        <a:pos x="connisteX50" y="connsiteY50"/>
                      </a:cxn>
                      <a:cxn ang="0">
                        <a:pos x="connisteX51" y="connsiteY51"/>
                      </a:cxn>
                      <a:cxn ang="0">
                        <a:pos x="connisteX52" y="connsiteY52"/>
                      </a:cxn>
                      <a:cxn ang="0">
                        <a:pos x="connisteX53" y="connsiteY53"/>
                      </a:cxn>
                      <a:cxn ang="0">
                        <a:pos x="connisteX54" y="connsiteY54"/>
                      </a:cxn>
                      <a:cxn ang="0">
                        <a:pos x="connisteX55" y="connsiteY55"/>
                      </a:cxn>
                      <a:cxn ang="0">
                        <a:pos x="connisteX56" y="connsiteY56"/>
                      </a:cxn>
                      <a:cxn ang="0">
                        <a:pos x="connisteX57" y="connsiteY57"/>
                      </a:cxn>
                      <a:cxn ang="0">
                        <a:pos x="connisteX58" y="connsiteY58"/>
                      </a:cxn>
                      <a:cxn ang="0">
                        <a:pos x="connisteX59" y="connsiteY59"/>
                      </a:cxn>
                      <a:cxn ang="0">
                        <a:pos x="connisteX60" y="connsiteY60"/>
                      </a:cxn>
                    </a:cxnLst>
                    <a:rect l="l" t="t" r="r" b="b"/>
                    <a:pathLst>
                      <a:path w="1310005" h="376635">
                        <a:moveTo>
                          <a:pt x="0" y="327105"/>
                        </a:moveTo>
                        <a:cubicBezTo>
                          <a:pt x="12700" y="321390"/>
                          <a:pt x="48895" y="311865"/>
                          <a:pt x="64770" y="292180"/>
                        </a:cubicBezTo>
                        <a:cubicBezTo>
                          <a:pt x="80645" y="272495"/>
                          <a:pt x="78105" y="254080"/>
                          <a:pt x="79375" y="228045"/>
                        </a:cubicBezTo>
                        <a:cubicBezTo>
                          <a:pt x="80645" y="202010"/>
                          <a:pt x="75565" y="189310"/>
                          <a:pt x="69850" y="163275"/>
                        </a:cubicBezTo>
                        <a:cubicBezTo>
                          <a:pt x="64135" y="137240"/>
                          <a:pt x="43180" y="99140"/>
                          <a:pt x="50165" y="99140"/>
                        </a:cubicBezTo>
                        <a:cubicBezTo>
                          <a:pt x="57150" y="99140"/>
                          <a:pt x="88265" y="137240"/>
                          <a:pt x="104775" y="163275"/>
                        </a:cubicBezTo>
                        <a:cubicBezTo>
                          <a:pt x="121285" y="189310"/>
                          <a:pt x="126365" y="202010"/>
                          <a:pt x="133985" y="228045"/>
                        </a:cubicBezTo>
                        <a:cubicBezTo>
                          <a:pt x="141605" y="254080"/>
                          <a:pt x="132080" y="293450"/>
                          <a:pt x="144145" y="292180"/>
                        </a:cubicBezTo>
                        <a:cubicBezTo>
                          <a:pt x="156210" y="290910"/>
                          <a:pt x="176530" y="249635"/>
                          <a:pt x="193675" y="222965"/>
                        </a:cubicBezTo>
                        <a:cubicBezTo>
                          <a:pt x="210820" y="196295"/>
                          <a:pt x="212725" y="185500"/>
                          <a:pt x="228600" y="158830"/>
                        </a:cubicBezTo>
                        <a:cubicBezTo>
                          <a:pt x="244475" y="132160"/>
                          <a:pt x="251460" y="115015"/>
                          <a:pt x="273050" y="88980"/>
                        </a:cubicBezTo>
                        <a:cubicBezTo>
                          <a:pt x="294640" y="62945"/>
                          <a:pt x="311785" y="46435"/>
                          <a:pt x="337820" y="29290"/>
                        </a:cubicBezTo>
                        <a:cubicBezTo>
                          <a:pt x="363855" y="12145"/>
                          <a:pt x="401955" y="-2460"/>
                          <a:pt x="401955" y="4525"/>
                        </a:cubicBezTo>
                        <a:cubicBezTo>
                          <a:pt x="401955" y="11510"/>
                          <a:pt x="360680" y="39450"/>
                          <a:pt x="337820" y="64215"/>
                        </a:cubicBezTo>
                        <a:cubicBezTo>
                          <a:pt x="314960" y="88980"/>
                          <a:pt x="299085" y="102315"/>
                          <a:pt x="288290" y="128985"/>
                        </a:cubicBezTo>
                        <a:cubicBezTo>
                          <a:pt x="277495" y="155655"/>
                          <a:pt x="281305" y="171530"/>
                          <a:pt x="283210" y="198200"/>
                        </a:cubicBezTo>
                        <a:cubicBezTo>
                          <a:pt x="285115" y="224870"/>
                          <a:pt x="287020" y="236935"/>
                          <a:pt x="297815" y="262970"/>
                        </a:cubicBezTo>
                        <a:cubicBezTo>
                          <a:pt x="308610" y="289005"/>
                          <a:pt x="325755" y="327105"/>
                          <a:pt x="337820" y="327105"/>
                        </a:cubicBezTo>
                        <a:cubicBezTo>
                          <a:pt x="349885" y="327105"/>
                          <a:pt x="349885" y="289005"/>
                          <a:pt x="357505" y="262970"/>
                        </a:cubicBezTo>
                        <a:cubicBezTo>
                          <a:pt x="365125" y="236935"/>
                          <a:pt x="360045" y="224235"/>
                          <a:pt x="377190" y="198200"/>
                        </a:cubicBezTo>
                        <a:cubicBezTo>
                          <a:pt x="394335" y="172165"/>
                          <a:pt x="427990" y="133430"/>
                          <a:pt x="441960" y="133430"/>
                        </a:cubicBezTo>
                        <a:cubicBezTo>
                          <a:pt x="455930" y="133430"/>
                          <a:pt x="447040" y="172165"/>
                          <a:pt x="447040" y="198200"/>
                        </a:cubicBezTo>
                        <a:cubicBezTo>
                          <a:pt x="447040" y="224235"/>
                          <a:pt x="441960" y="236935"/>
                          <a:pt x="441960" y="262970"/>
                        </a:cubicBezTo>
                        <a:cubicBezTo>
                          <a:pt x="441960" y="289005"/>
                          <a:pt x="433070" y="309325"/>
                          <a:pt x="447040" y="327105"/>
                        </a:cubicBezTo>
                        <a:cubicBezTo>
                          <a:pt x="461010" y="344885"/>
                          <a:pt x="489585" y="359490"/>
                          <a:pt x="511175" y="351870"/>
                        </a:cubicBezTo>
                        <a:cubicBezTo>
                          <a:pt x="532765" y="344250"/>
                          <a:pt x="545465" y="313770"/>
                          <a:pt x="555625" y="287735"/>
                        </a:cubicBezTo>
                        <a:cubicBezTo>
                          <a:pt x="565785" y="261700"/>
                          <a:pt x="559435" y="249635"/>
                          <a:pt x="560705" y="222965"/>
                        </a:cubicBezTo>
                        <a:cubicBezTo>
                          <a:pt x="561975" y="196295"/>
                          <a:pt x="563880" y="180420"/>
                          <a:pt x="560705" y="153750"/>
                        </a:cubicBezTo>
                        <a:cubicBezTo>
                          <a:pt x="557530" y="127080"/>
                          <a:pt x="535940" y="95965"/>
                          <a:pt x="546100" y="88980"/>
                        </a:cubicBezTo>
                        <a:cubicBezTo>
                          <a:pt x="556260" y="81995"/>
                          <a:pt x="585470" y="99775"/>
                          <a:pt x="610235" y="118825"/>
                        </a:cubicBezTo>
                        <a:cubicBezTo>
                          <a:pt x="635000" y="137875"/>
                          <a:pt x="655955" y="156925"/>
                          <a:pt x="669925" y="183595"/>
                        </a:cubicBezTo>
                        <a:cubicBezTo>
                          <a:pt x="683895" y="210265"/>
                          <a:pt x="676275" y="226140"/>
                          <a:pt x="680085" y="252810"/>
                        </a:cubicBezTo>
                        <a:cubicBezTo>
                          <a:pt x="683895" y="279480"/>
                          <a:pt x="676910" y="317580"/>
                          <a:pt x="689610" y="317580"/>
                        </a:cubicBezTo>
                        <a:cubicBezTo>
                          <a:pt x="702310" y="317580"/>
                          <a:pt x="728980" y="279480"/>
                          <a:pt x="744220" y="252810"/>
                        </a:cubicBezTo>
                        <a:cubicBezTo>
                          <a:pt x="759460" y="226140"/>
                          <a:pt x="752475" y="210265"/>
                          <a:pt x="764540" y="183595"/>
                        </a:cubicBezTo>
                        <a:cubicBezTo>
                          <a:pt x="776605" y="156925"/>
                          <a:pt x="784860" y="144860"/>
                          <a:pt x="803910" y="118825"/>
                        </a:cubicBezTo>
                        <a:cubicBezTo>
                          <a:pt x="822960" y="92790"/>
                          <a:pt x="834390" y="77550"/>
                          <a:pt x="858520" y="54055"/>
                        </a:cubicBezTo>
                        <a:cubicBezTo>
                          <a:pt x="882650" y="30560"/>
                          <a:pt x="913130" y="-1825"/>
                          <a:pt x="923290" y="80"/>
                        </a:cubicBezTo>
                        <a:cubicBezTo>
                          <a:pt x="933450" y="1985"/>
                          <a:pt x="916305" y="38180"/>
                          <a:pt x="908050" y="64215"/>
                        </a:cubicBezTo>
                        <a:cubicBezTo>
                          <a:pt x="899795" y="90250"/>
                          <a:pt x="892175" y="102950"/>
                          <a:pt x="883285" y="128985"/>
                        </a:cubicBezTo>
                        <a:cubicBezTo>
                          <a:pt x="874395" y="155020"/>
                          <a:pt x="867410" y="166450"/>
                          <a:pt x="863600" y="193120"/>
                        </a:cubicBezTo>
                        <a:cubicBezTo>
                          <a:pt x="859790" y="219790"/>
                          <a:pt x="860425" y="236300"/>
                          <a:pt x="863600" y="262970"/>
                        </a:cubicBezTo>
                        <a:cubicBezTo>
                          <a:pt x="866775" y="289640"/>
                          <a:pt x="862330" y="320120"/>
                          <a:pt x="878205" y="327105"/>
                        </a:cubicBezTo>
                        <a:cubicBezTo>
                          <a:pt x="894080" y="334090"/>
                          <a:pt x="925830" y="316945"/>
                          <a:pt x="942975" y="297260"/>
                        </a:cubicBezTo>
                        <a:cubicBezTo>
                          <a:pt x="960120" y="277575"/>
                          <a:pt x="955040" y="254715"/>
                          <a:pt x="962660" y="228045"/>
                        </a:cubicBezTo>
                        <a:cubicBezTo>
                          <a:pt x="970280" y="201375"/>
                          <a:pt x="977265" y="189310"/>
                          <a:pt x="982345" y="163275"/>
                        </a:cubicBezTo>
                        <a:cubicBezTo>
                          <a:pt x="987425" y="137240"/>
                          <a:pt x="973455" y="104220"/>
                          <a:pt x="987425" y="99140"/>
                        </a:cubicBezTo>
                        <a:cubicBezTo>
                          <a:pt x="1001395" y="94060"/>
                          <a:pt x="1039495" y="116920"/>
                          <a:pt x="1052195" y="138510"/>
                        </a:cubicBezTo>
                        <a:cubicBezTo>
                          <a:pt x="1064895" y="160100"/>
                          <a:pt x="1053465" y="181690"/>
                          <a:pt x="1052195" y="208360"/>
                        </a:cubicBezTo>
                        <a:cubicBezTo>
                          <a:pt x="1050925" y="235030"/>
                          <a:pt x="1052830" y="246460"/>
                          <a:pt x="1047115" y="272495"/>
                        </a:cubicBezTo>
                        <a:cubicBezTo>
                          <a:pt x="1041400" y="298530"/>
                          <a:pt x="1014730" y="334090"/>
                          <a:pt x="1022350" y="337265"/>
                        </a:cubicBezTo>
                        <a:cubicBezTo>
                          <a:pt x="1029970" y="340440"/>
                          <a:pt x="1065530" y="310595"/>
                          <a:pt x="1086485" y="287735"/>
                        </a:cubicBezTo>
                        <a:cubicBezTo>
                          <a:pt x="1107440" y="264875"/>
                          <a:pt x="1107440" y="249000"/>
                          <a:pt x="1126490" y="222965"/>
                        </a:cubicBezTo>
                        <a:cubicBezTo>
                          <a:pt x="1145540" y="196930"/>
                          <a:pt x="1157605" y="181690"/>
                          <a:pt x="1181100" y="158830"/>
                        </a:cubicBezTo>
                        <a:cubicBezTo>
                          <a:pt x="1204595" y="135970"/>
                          <a:pt x="1219200" y="121365"/>
                          <a:pt x="1245235" y="108665"/>
                        </a:cubicBezTo>
                        <a:cubicBezTo>
                          <a:pt x="1271270" y="95965"/>
                          <a:pt x="1310005" y="85170"/>
                          <a:pt x="1310005" y="94060"/>
                        </a:cubicBezTo>
                        <a:cubicBezTo>
                          <a:pt x="1310005" y="102950"/>
                          <a:pt x="1269365" y="128985"/>
                          <a:pt x="1245235" y="153750"/>
                        </a:cubicBezTo>
                        <a:cubicBezTo>
                          <a:pt x="1221105" y="178515"/>
                          <a:pt x="1202690" y="191850"/>
                          <a:pt x="1190625" y="217885"/>
                        </a:cubicBezTo>
                        <a:cubicBezTo>
                          <a:pt x="1178560" y="243920"/>
                          <a:pt x="1183005" y="256620"/>
                          <a:pt x="1186180" y="282655"/>
                        </a:cubicBezTo>
                        <a:cubicBezTo>
                          <a:pt x="1189355" y="308690"/>
                          <a:pt x="1189355" y="327740"/>
                          <a:pt x="1205865" y="346790"/>
                        </a:cubicBezTo>
                        <a:cubicBezTo>
                          <a:pt x="1222375" y="365840"/>
                          <a:pt x="1257300" y="372190"/>
                          <a:pt x="1270000" y="376635"/>
                        </a:cubicBezTo>
                      </a:path>
                    </a:pathLst>
                  </a:cu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</p:grpSp>
          </p:grpSp>
          <p:sp>
            <p:nvSpPr>
              <p:cNvPr id="66" name="任意多边形 73"/>
              <p:cNvSpPr/>
              <p:nvPr/>
            </p:nvSpPr>
            <p:spPr>
              <a:xfrm>
                <a:off x="6133" y="5665"/>
                <a:ext cx="120" cy="120"/>
              </a:xfrm>
              <a:custGeom>
                <a:avLst/>
                <a:gdLst>
                  <a:gd name="connisteX0" fmla="*/ 21674 w 66759"/>
                  <a:gd name="connsiteY0" fmla="*/ 0 h 74653"/>
                  <a:gd name="connisteX1" fmla="*/ 1989 w 66759"/>
                  <a:gd name="connsiteY1" fmla="*/ 64135 h 74653"/>
                  <a:gd name="connisteX2" fmla="*/ 66759 w 66759"/>
                  <a:gd name="connsiteY2" fmla="*/ 74295 h 74653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</a:cxnLst>
                <a:rect l="l" t="t" r="r" b="b"/>
                <a:pathLst>
                  <a:path w="66759" h="74653">
                    <a:moveTo>
                      <a:pt x="21674" y="0"/>
                    </a:moveTo>
                    <a:cubicBezTo>
                      <a:pt x="16594" y="12700"/>
                      <a:pt x="-6901" y="49530"/>
                      <a:pt x="1989" y="64135"/>
                    </a:cubicBezTo>
                    <a:cubicBezTo>
                      <a:pt x="10879" y="78740"/>
                      <a:pt x="53424" y="73660"/>
                      <a:pt x="66759" y="74295"/>
                    </a:cubicBezTo>
                  </a:path>
                </a:pathLst>
              </a:custGeom>
              <a:noFill/>
              <a:ln>
                <a:solidFill>
                  <a:srgbClr val="F07D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8" name="任意多边形 76"/>
              <p:cNvSpPr/>
              <p:nvPr/>
            </p:nvSpPr>
            <p:spPr>
              <a:xfrm>
                <a:off x="6721" y="5611"/>
                <a:ext cx="120" cy="204"/>
              </a:xfrm>
              <a:custGeom>
                <a:avLst/>
                <a:gdLst>
                  <a:gd name="connisteX0" fmla="*/ 0 w 111606"/>
                  <a:gd name="connsiteY0" fmla="*/ 26149 h 194424"/>
                  <a:gd name="connisteX1" fmla="*/ 64135 w 111606"/>
                  <a:gd name="connsiteY1" fmla="*/ 1384 h 194424"/>
                  <a:gd name="connisteX2" fmla="*/ 99060 w 111606"/>
                  <a:gd name="connsiteY2" fmla="*/ 65519 h 194424"/>
                  <a:gd name="connisteX3" fmla="*/ 34290 w 111606"/>
                  <a:gd name="connsiteY3" fmla="*/ 85839 h 194424"/>
                  <a:gd name="connisteX4" fmla="*/ 99060 w 111606"/>
                  <a:gd name="connsiteY4" fmla="*/ 105524 h 194424"/>
                  <a:gd name="connisteX5" fmla="*/ 104140 w 111606"/>
                  <a:gd name="connsiteY5" fmla="*/ 169659 h 194424"/>
                  <a:gd name="connisteX6" fmla="*/ 39370 w 111606"/>
                  <a:gd name="connsiteY6" fmla="*/ 194424 h 194424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</a:cxnLst>
                <a:rect l="l" t="t" r="r" b="b"/>
                <a:pathLst>
                  <a:path w="111606" h="194424">
                    <a:moveTo>
                      <a:pt x="0" y="26149"/>
                    </a:moveTo>
                    <a:cubicBezTo>
                      <a:pt x="12065" y="19799"/>
                      <a:pt x="44450" y="-6236"/>
                      <a:pt x="64135" y="1384"/>
                    </a:cubicBezTo>
                    <a:cubicBezTo>
                      <a:pt x="83820" y="9004"/>
                      <a:pt x="104775" y="48374"/>
                      <a:pt x="99060" y="65519"/>
                    </a:cubicBezTo>
                    <a:cubicBezTo>
                      <a:pt x="93345" y="82664"/>
                      <a:pt x="34290" y="77584"/>
                      <a:pt x="34290" y="85839"/>
                    </a:cubicBezTo>
                    <a:cubicBezTo>
                      <a:pt x="34290" y="94094"/>
                      <a:pt x="85090" y="89014"/>
                      <a:pt x="99060" y="105524"/>
                    </a:cubicBezTo>
                    <a:cubicBezTo>
                      <a:pt x="113030" y="122034"/>
                      <a:pt x="116205" y="151879"/>
                      <a:pt x="104140" y="169659"/>
                    </a:cubicBezTo>
                    <a:cubicBezTo>
                      <a:pt x="92075" y="187439"/>
                      <a:pt x="52705" y="190614"/>
                      <a:pt x="39370" y="194424"/>
                    </a:cubicBezTo>
                  </a:path>
                </a:pathLst>
              </a:custGeom>
              <a:noFill/>
              <a:ln>
                <a:solidFill>
                  <a:srgbClr val="F07D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9" name="任意多边形 78"/>
              <p:cNvSpPr/>
              <p:nvPr/>
            </p:nvSpPr>
            <p:spPr>
              <a:xfrm>
                <a:off x="7026" y="5604"/>
                <a:ext cx="120" cy="182"/>
              </a:xfrm>
              <a:custGeom>
                <a:avLst/>
                <a:gdLst>
                  <a:gd name="connisteX0" fmla="*/ 96814 w 126958"/>
                  <a:gd name="connsiteY0" fmla="*/ 104506 h 194041"/>
                  <a:gd name="connisteX1" fmla="*/ 32044 w 126958"/>
                  <a:gd name="connsiteY1" fmla="*/ 109586 h 194041"/>
                  <a:gd name="connisteX2" fmla="*/ 2199 w 126958"/>
                  <a:gd name="connsiteY2" fmla="*/ 44816 h 194041"/>
                  <a:gd name="connisteX3" fmla="*/ 77129 w 126958"/>
                  <a:gd name="connsiteY3" fmla="*/ 366 h 194041"/>
                  <a:gd name="connisteX4" fmla="*/ 126659 w 126958"/>
                  <a:gd name="connsiteY4" fmla="*/ 64501 h 194041"/>
                  <a:gd name="connisteX5" fmla="*/ 91734 w 126958"/>
                  <a:gd name="connsiteY5" fmla="*/ 129271 h 194041"/>
                  <a:gd name="connisteX6" fmla="*/ 51729 w 126958"/>
                  <a:gd name="connsiteY6" fmla="*/ 194041 h 194041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</a:cxnLst>
                <a:rect l="l" t="t" r="r" b="b"/>
                <a:pathLst>
                  <a:path w="126958" h="194041">
                    <a:moveTo>
                      <a:pt x="96815" y="104506"/>
                    </a:moveTo>
                    <a:cubicBezTo>
                      <a:pt x="84750" y="107046"/>
                      <a:pt x="51095" y="121651"/>
                      <a:pt x="32045" y="109586"/>
                    </a:cubicBezTo>
                    <a:cubicBezTo>
                      <a:pt x="12995" y="97521"/>
                      <a:pt x="-6690" y="66406"/>
                      <a:pt x="2200" y="44816"/>
                    </a:cubicBezTo>
                    <a:cubicBezTo>
                      <a:pt x="11090" y="23226"/>
                      <a:pt x="52365" y="-3444"/>
                      <a:pt x="77130" y="366"/>
                    </a:cubicBezTo>
                    <a:cubicBezTo>
                      <a:pt x="101895" y="4176"/>
                      <a:pt x="123485" y="38466"/>
                      <a:pt x="126660" y="64501"/>
                    </a:cubicBezTo>
                    <a:cubicBezTo>
                      <a:pt x="129835" y="90536"/>
                      <a:pt x="106975" y="103236"/>
                      <a:pt x="91735" y="129271"/>
                    </a:cubicBezTo>
                    <a:cubicBezTo>
                      <a:pt x="76495" y="155306"/>
                      <a:pt x="58715" y="182611"/>
                      <a:pt x="51730" y="194041"/>
                    </a:cubicBezTo>
                  </a:path>
                </a:pathLst>
              </a:custGeom>
              <a:noFill/>
              <a:ln>
                <a:solidFill>
                  <a:srgbClr val="F07D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70" name="任意多边形 82"/>
            <p:cNvSpPr/>
            <p:nvPr/>
          </p:nvSpPr>
          <p:spPr>
            <a:xfrm>
              <a:off x="7325" y="5909"/>
              <a:ext cx="16" cy="203"/>
            </a:xfrm>
            <a:custGeom>
              <a:avLst/>
              <a:gdLst>
                <a:gd name="connisteX0" fmla="*/ 9525 w 10371"/>
                <a:gd name="connsiteY0" fmla="*/ 0 h 128905"/>
                <a:gd name="connisteX1" fmla="*/ 9525 w 10371"/>
                <a:gd name="connsiteY1" fmla="*/ 64770 h 128905"/>
                <a:gd name="connisteX2" fmla="*/ 0 w 10371"/>
                <a:gd name="connsiteY2" fmla="*/ 128905 h 1289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0372" h="128905">
                  <a:moveTo>
                    <a:pt x="9525" y="0"/>
                  </a:moveTo>
                  <a:cubicBezTo>
                    <a:pt x="9525" y="11430"/>
                    <a:pt x="11430" y="38735"/>
                    <a:pt x="9525" y="64770"/>
                  </a:cubicBezTo>
                  <a:cubicBezTo>
                    <a:pt x="7620" y="90805"/>
                    <a:pt x="1905" y="117475"/>
                    <a:pt x="0" y="128905"/>
                  </a:cubicBezTo>
                </a:path>
              </a:pathLst>
            </a:custGeom>
            <a:noFill/>
            <a:ln>
              <a:solidFill>
                <a:srgbClr val="F07D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422671" y="571201"/>
            <a:ext cx="6068291" cy="5664647"/>
            <a:chOff x="2496157" y="237388"/>
            <a:chExt cx="6822015" cy="638322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99730" y="237388"/>
              <a:ext cx="6818442" cy="638322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6157" y="237388"/>
              <a:ext cx="6822015" cy="6383065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346734" y="829931"/>
            <a:ext cx="5144671" cy="5197160"/>
            <a:chOff x="346734" y="829931"/>
            <a:chExt cx="5144671" cy="519716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734" y="829931"/>
              <a:ext cx="5144671" cy="5197160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1450931" y="2161083"/>
              <a:ext cx="3844955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672263" y="2708275"/>
            <a:ext cx="5289550" cy="1368425"/>
            <a:chOff x="6672263" y="2708275"/>
            <a:chExt cx="5289550" cy="1368425"/>
          </a:xfrm>
        </p:grpSpPr>
        <p:grpSp>
          <p:nvGrpSpPr>
            <p:cNvPr id="13" name="组合 2"/>
            <p:cNvGrpSpPr/>
            <p:nvPr/>
          </p:nvGrpSpPr>
          <p:grpSpPr bwMode="auto">
            <a:xfrm>
              <a:off x="6888163" y="3098800"/>
              <a:ext cx="4900564" cy="687437"/>
              <a:chOff x="322440" y="4184903"/>
              <a:chExt cx="4900847" cy="687669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1198791" y="4184903"/>
                <a:ext cx="4024496" cy="687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3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项目实现过程</a:t>
                </a:r>
                <a:endParaRPr lang="zh-CN" altLang="en-US" sz="3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5" name="组合 4"/>
              <p:cNvGrpSpPr/>
              <p:nvPr/>
            </p:nvGrpSpPr>
            <p:grpSpPr bwMode="auto">
              <a:xfrm>
                <a:off x="322440" y="4202901"/>
                <a:ext cx="658251" cy="610334"/>
                <a:chOff x="2680724" y="3950006"/>
                <a:chExt cx="863174" cy="800339"/>
              </a:xfrm>
            </p:grpSpPr>
            <p:sp>
              <p:nvSpPr>
                <p:cNvPr id="16" name="任意多边形 15"/>
                <p:cNvSpPr/>
                <p:nvPr/>
              </p:nvSpPr>
              <p:spPr>
                <a:xfrm>
                  <a:off x="2711951" y="3949312"/>
                  <a:ext cx="832733" cy="801728"/>
                </a:xfrm>
                <a:custGeom>
                  <a:avLst/>
                  <a:gdLst>
                    <a:gd name="connsiteX0" fmla="*/ 0 w 637309"/>
                    <a:gd name="connsiteY0" fmla="*/ 235527 h 568036"/>
                    <a:gd name="connsiteX1" fmla="*/ 637309 w 637309"/>
                    <a:gd name="connsiteY1" fmla="*/ 0 h 568036"/>
                    <a:gd name="connsiteX2" fmla="*/ 318655 w 637309"/>
                    <a:gd name="connsiteY2" fmla="*/ 568036 h 568036"/>
                    <a:gd name="connsiteX3" fmla="*/ 318655 w 637309"/>
                    <a:gd name="connsiteY3" fmla="*/ 332509 h 568036"/>
                    <a:gd name="connsiteX4" fmla="*/ 0 w 637309"/>
                    <a:gd name="connsiteY4" fmla="*/ 235527 h 568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7309" h="568036">
                      <a:moveTo>
                        <a:pt x="0" y="235527"/>
                      </a:moveTo>
                      <a:lnTo>
                        <a:pt x="637309" y="0"/>
                      </a:lnTo>
                      <a:lnTo>
                        <a:pt x="318655" y="568036"/>
                      </a:lnTo>
                      <a:lnTo>
                        <a:pt x="318655" y="332509"/>
                      </a:lnTo>
                      <a:lnTo>
                        <a:pt x="0" y="235527"/>
                      </a:lnTo>
                      <a:close/>
                    </a:path>
                  </a:pathLst>
                </a:custGeom>
                <a:solidFill>
                  <a:srgbClr val="0E35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16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任意多边形 16"/>
                <p:cNvSpPr/>
                <p:nvPr/>
              </p:nvSpPr>
              <p:spPr>
                <a:xfrm>
                  <a:off x="2680724" y="3959723"/>
                  <a:ext cx="863960" cy="699691"/>
                </a:xfrm>
                <a:custGeom>
                  <a:avLst/>
                  <a:gdLst>
                    <a:gd name="connsiteX0" fmla="*/ 0 w 637309"/>
                    <a:gd name="connsiteY0" fmla="*/ 235527 h 568036"/>
                    <a:gd name="connsiteX1" fmla="*/ 637309 w 637309"/>
                    <a:gd name="connsiteY1" fmla="*/ 0 h 568036"/>
                    <a:gd name="connsiteX2" fmla="*/ 318655 w 637309"/>
                    <a:gd name="connsiteY2" fmla="*/ 568036 h 568036"/>
                    <a:gd name="connsiteX3" fmla="*/ 318655 w 637309"/>
                    <a:gd name="connsiteY3" fmla="*/ 332509 h 568036"/>
                    <a:gd name="connsiteX4" fmla="*/ 0 w 637309"/>
                    <a:gd name="connsiteY4" fmla="*/ 235527 h 568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7309" h="568036">
                      <a:moveTo>
                        <a:pt x="0" y="235527"/>
                      </a:moveTo>
                      <a:lnTo>
                        <a:pt x="637309" y="0"/>
                      </a:lnTo>
                      <a:lnTo>
                        <a:pt x="318655" y="568036"/>
                      </a:lnTo>
                      <a:lnTo>
                        <a:pt x="318655" y="332509"/>
                      </a:lnTo>
                      <a:lnTo>
                        <a:pt x="0" y="235527"/>
                      </a:lnTo>
                      <a:close/>
                    </a:path>
                  </a:pathLst>
                </a:custGeom>
                <a:solidFill>
                  <a:srgbClr val="8FB3A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16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8" name="图文框 17"/>
            <p:cNvSpPr/>
            <p:nvPr/>
          </p:nvSpPr>
          <p:spPr>
            <a:xfrm>
              <a:off x="6672263" y="2708275"/>
              <a:ext cx="5289550" cy="1368425"/>
            </a:xfrm>
            <a:prstGeom prst="frame">
              <a:avLst>
                <a:gd name="adj1" fmla="val 1900"/>
              </a:avLst>
            </a:prstGeom>
            <a:gradFill>
              <a:gsLst>
                <a:gs pos="25000">
                  <a:srgbClr val="00D5B5"/>
                </a:gs>
                <a:gs pos="0">
                  <a:srgbClr val="F47508"/>
                </a:gs>
                <a:gs pos="49000">
                  <a:srgbClr val="F47508"/>
                </a:gs>
                <a:gs pos="72000">
                  <a:srgbClr val="0089AB"/>
                </a:gs>
                <a:gs pos="94000">
                  <a:srgbClr val="FEA300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/>
          <a:srcRect l="13632" t="9293" r="6710" b="5218"/>
          <a:stretch>
            <a:fillRect/>
          </a:stretch>
        </p:blipFill>
        <p:spPr>
          <a:xfrm>
            <a:off x="261257" y="159659"/>
            <a:ext cx="949376" cy="8708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95189" y="333477"/>
            <a:ext cx="43372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项目步骤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83029" y="937809"/>
            <a:ext cx="8804126" cy="5057439"/>
            <a:chOff x="779" y="1623"/>
            <a:chExt cx="18101" cy="9211"/>
          </a:xfrm>
        </p:grpSpPr>
        <p:sp>
          <p:nvSpPr>
            <p:cNvPr id="22" name="矩形 21"/>
            <p:cNvSpPr/>
            <p:nvPr/>
          </p:nvSpPr>
          <p:spPr>
            <a:xfrm>
              <a:off x="7746" y="2549"/>
              <a:ext cx="1397" cy="1396"/>
            </a:xfrm>
            <a:prstGeom prst="rect">
              <a:avLst/>
            </a:prstGeom>
            <a:solidFill>
              <a:srgbClr val="03715B"/>
            </a:solidFill>
            <a:ln w="28575">
              <a:solidFill>
                <a:srgbClr val="1B403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CGI</a:t>
              </a:r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进程</a:t>
              </a: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767" y="2446"/>
              <a:ext cx="675" cy="7087"/>
            </a:xfrm>
            <a:prstGeom prst="ellipse">
              <a:avLst/>
            </a:prstGeom>
            <a:solidFill>
              <a:srgbClr val="03715B"/>
            </a:solidFill>
            <a:ln w="38100">
              <a:solidFill>
                <a:srgbClr val="1B403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864" y="1623"/>
              <a:ext cx="2737" cy="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进程间通信</a:t>
              </a: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9" name="直接箭头连接符 28"/>
            <p:cNvCxnSpPr>
              <a:stCxn id="21" idx="6"/>
              <a:endCxn id="22" idx="1"/>
            </p:cNvCxnSpPr>
            <p:nvPr/>
          </p:nvCxnSpPr>
          <p:spPr>
            <a:xfrm flipV="1">
              <a:off x="6442" y="3238"/>
              <a:ext cx="1304" cy="2743"/>
            </a:xfrm>
            <a:prstGeom prst="straightConnector1">
              <a:avLst/>
            </a:prstGeom>
            <a:ln w="38100"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 rot="17700000">
              <a:off x="6283" y="4299"/>
              <a:ext cx="2576" cy="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读数据流</a:t>
              </a: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1226" y="3702"/>
              <a:ext cx="2364" cy="5376"/>
            </a:xfrm>
            <a:prstGeom prst="rect">
              <a:avLst/>
            </a:prstGeom>
            <a:solidFill>
              <a:srgbClr val="03715B"/>
            </a:solidFill>
            <a:ln w="38100">
              <a:solidFill>
                <a:srgbClr val="1B403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菱形 23"/>
            <p:cNvSpPr/>
            <p:nvPr/>
          </p:nvSpPr>
          <p:spPr>
            <a:xfrm>
              <a:off x="11563" y="5834"/>
              <a:ext cx="1519" cy="1718"/>
            </a:xfrm>
            <a:prstGeom prst="diamond">
              <a:avLst/>
            </a:prstGeom>
            <a:ln w="38100">
              <a:solidFill>
                <a:srgbClr val="1B403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解析</a:t>
              </a: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1707" y="3875"/>
              <a:ext cx="2459" cy="1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endPara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</a:t>
              </a: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 rot="2400000">
              <a:off x="9242" y="3617"/>
              <a:ext cx="2740" cy="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动态文件</a:t>
              </a: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 rot="2160000">
              <a:off x="9412" y="4328"/>
              <a:ext cx="1986" cy="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CGI</a:t>
              </a:r>
              <a:endPara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箭头连接符 29"/>
            <p:cNvCxnSpPr>
              <a:stCxn id="24" idx="0"/>
              <a:endCxn id="22" idx="3"/>
            </p:cNvCxnSpPr>
            <p:nvPr/>
          </p:nvCxnSpPr>
          <p:spPr>
            <a:xfrm flipH="1" flipV="1">
              <a:off x="9143" y="3247"/>
              <a:ext cx="3180" cy="2587"/>
            </a:xfrm>
            <a:prstGeom prst="straightConnector1">
              <a:avLst/>
            </a:prstGeom>
            <a:ln w="38100"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H="1">
              <a:off x="9357" y="7122"/>
              <a:ext cx="2712" cy="2275"/>
            </a:xfrm>
            <a:prstGeom prst="straightConnector1">
              <a:avLst/>
            </a:prstGeom>
            <a:ln w="38100"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6909" y="9155"/>
              <a:ext cx="3069" cy="1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静态文件</a:t>
              </a: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</a:t>
              </a:r>
              <a:r>
                <a:rPr lang="en-US" altLang="zh-CN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endPara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数据传输</a:t>
              </a: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80" y="2549"/>
              <a:ext cx="2988" cy="6184"/>
            </a:xfrm>
            <a:prstGeom prst="rect">
              <a:avLst/>
            </a:prstGeom>
            <a:solidFill>
              <a:srgbClr val="03715B"/>
            </a:solidFill>
            <a:ln w="38100">
              <a:solidFill>
                <a:srgbClr val="1B403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2216" y="5862"/>
              <a:ext cx="939" cy="178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1B403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采</a:t>
              </a: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buClrTx/>
                <a:buSzTx/>
                <a:buFontTx/>
              </a:pPr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集</a:t>
              </a: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buClrTx/>
                <a:buSzTx/>
                <a:buFontTx/>
              </a:pPr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器</a:t>
              </a: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938" y="3497"/>
              <a:ext cx="2217" cy="1801"/>
            </a:xfrm>
            <a:prstGeom prst="ellipse">
              <a:avLst/>
            </a:prstGeom>
            <a:ln w="38100">
              <a:solidFill>
                <a:srgbClr val="1B403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外部传感器</a:t>
              </a: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79" y="2550"/>
              <a:ext cx="2682" cy="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硬件设备</a:t>
              </a: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018" y="7754"/>
              <a:ext cx="1336" cy="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进程</a:t>
              </a: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直接箭头连接符 43"/>
            <p:cNvCxnSpPr>
              <a:stCxn id="40" idx="3"/>
            </p:cNvCxnSpPr>
            <p:nvPr/>
          </p:nvCxnSpPr>
          <p:spPr>
            <a:xfrm flipV="1">
              <a:off x="3155" y="6752"/>
              <a:ext cx="2612" cy="1"/>
            </a:xfrm>
            <a:prstGeom prst="straightConnector1">
              <a:avLst/>
            </a:prstGeom>
            <a:ln w="38100"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3353" y="6150"/>
              <a:ext cx="2593" cy="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写数据流</a:t>
              </a: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15244" y="2709"/>
              <a:ext cx="3636" cy="6688"/>
              <a:chOff x="15244" y="2709"/>
              <a:chExt cx="3636" cy="6688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15604" y="2709"/>
                <a:ext cx="3276" cy="6688"/>
              </a:xfrm>
              <a:prstGeom prst="rect">
                <a:avLst/>
              </a:prstGeom>
              <a:solidFill>
                <a:srgbClr val="03715B"/>
              </a:solidFill>
              <a:ln w="38100">
                <a:solidFill>
                  <a:srgbClr val="1B403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15739" y="2915"/>
                <a:ext cx="3141" cy="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用户浏览器</a:t>
                </a:r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16527" y="3946"/>
                <a:ext cx="2353" cy="2530"/>
              </a:xfrm>
              <a:prstGeom prst="rect">
                <a:avLst/>
              </a:prstGeom>
              <a:ln w="38100">
                <a:solidFill>
                  <a:srgbClr val="1B403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altLang="zh-CN" b="1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bootstrap</a:t>
                </a:r>
                <a:endParaRPr lang="en-US" altLang="zh-CN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algn="ctr"/>
                <a:r>
                  <a:rPr lang="en-US" altLang="zh-CN" b="1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jQuery</a:t>
                </a:r>
                <a:endParaRPr lang="en-US" altLang="zh-CN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algn="ctr"/>
                <a:r>
                  <a:rPr lang="zh-CN" altLang="en-US" b="1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表格数据</a:t>
                </a:r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6799" y="7694"/>
                <a:ext cx="2080" cy="1462"/>
              </a:xfrm>
              <a:prstGeom prst="rect">
                <a:avLst/>
              </a:prstGeom>
              <a:ln w="38100">
                <a:solidFill>
                  <a:srgbClr val="1B403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altLang="zh-CN" b="1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echart</a:t>
                </a:r>
                <a:endParaRPr lang="en-US" altLang="zh-CN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algn="ctr"/>
                <a:r>
                  <a:rPr lang="zh-CN" altLang="en-US" b="1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表图</a:t>
                </a:r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15244" y="6133"/>
                <a:ext cx="1104" cy="1120"/>
              </a:xfrm>
              <a:prstGeom prst="ellipse">
                <a:avLst/>
              </a:prstGeom>
              <a:ln w="38100">
                <a:solidFill>
                  <a:srgbClr val="1B403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15657" y="4680"/>
              <a:ext cx="870" cy="1453"/>
              <a:chOff x="15657" y="4680"/>
              <a:chExt cx="870" cy="1453"/>
            </a:xfrm>
          </p:grpSpPr>
          <p:cxnSp>
            <p:nvCxnSpPr>
              <p:cNvPr id="56" name="直接箭头连接符 55"/>
              <p:cNvCxnSpPr>
                <a:stCxn id="55" idx="0"/>
                <a:endCxn id="53" idx="1"/>
              </p:cNvCxnSpPr>
              <p:nvPr/>
            </p:nvCxnSpPr>
            <p:spPr>
              <a:xfrm flipV="1">
                <a:off x="15796" y="5210"/>
                <a:ext cx="731" cy="923"/>
              </a:xfrm>
              <a:prstGeom prst="straightConnector1">
                <a:avLst/>
              </a:prstGeom>
              <a:ln w="38100"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文本框 59"/>
              <p:cNvSpPr txBox="1"/>
              <p:nvPr/>
            </p:nvSpPr>
            <p:spPr>
              <a:xfrm rot="18540000">
                <a:off x="15376" y="4960"/>
                <a:ext cx="1318" cy="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json</a:t>
                </a:r>
                <a:endParaRPr lang="en-US" altLang="zh-CN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15637" y="7253"/>
              <a:ext cx="1440" cy="1252"/>
              <a:chOff x="15637" y="7253"/>
              <a:chExt cx="1440" cy="1252"/>
            </a:xfrm>
          </p:grpSpPr>
          <p:cxnSp>
            <p:nvCxnSpPr>
              <p:cNvPr id="57" name="直接箭头连接符 56"/>
              <p:cNvCxnSpPr>
                <a:stCxn id="55" idx="4"/>
                <a:endCxn id="54" idx="1"/>
              </p:cNvCxnSpPr>
              <p:nvPr/>
            </p:nvCxnSpPr>
            <p:spPr>
              <a:xfrm>
                <a:off x="15796" y="7253"/>
                <a:ext cx="1003" cy="1172"/>
              </a:xfrm>
              <a:prstGeom prst="straightConnector1">
                <a:avLst/>
              </a:prstGeom>
              <a:ln w="38100"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文本框 60"/>
              <p:cNvSpPr txBox="1"/>
              <p:nvPr/>
            </p:nvSpPr>
            <p:spPr>
              <a:xfrm rot="2640000">
                <a:off x="15637" y="7834"/>
                <a:ext cx="1440" cy="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json</a:t>
                </a:r>
                <a:endParaRPr lang="en-US" altLang="zh-CN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58" name="直接箭头连接符 57"/>
            <p:cNvCxnSpPr/>
            <p:nvPr/>
          </p:nvCxnSpPr>
          <p:spPr>
            <a:xfrm flipH="1">
              <a:off x="12828" y="6477"/>
              <a:ext cx="2619" cy="19"/>
            </a:xfrm>
            <a:prstGeom prst="straightConnector1">
              <a:avLst/>
            </a:prstGeom>
            <a:ln w="38100"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文本框 58"/>
            <p:cNvSpPr txBox="1"/>
            <p:nvPr/>
          </p:nvSpPr>
          <p:spPr>
            <a:xfrm>
              <a:off x="13736" y="5834"/>
              <a:ext cx="1839" cy="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ajax</a:t>
              </a:r>
              <a:endPara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3302" y="6561"/>
              <a:ext cx="3226" cy="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用户请求</a:t>
              </a: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9" name="直接箭头连接符 98"/>
            <p:cNvCxnSpPr>
              <a:stCxn id="22" idx="2"/>
            </p:cNvCxnSpPr>
            <p:nvPr/>
          </p:nvCxnSpPr>
          <p:spPr>
            <a:xfrm>
              <a:off x="8445" y="3945"/>
              <a:ext cx="3241" cy="2841"/>
            </a:xfrm>
            <a:prstGeom prst="straightConnector1">
              <a:avLst/>
            </a:prstGeom>
            <a:ln w="38100"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直接箭头连接符 99"/>
            <p:cNvCxnSpPr/>
            <p:nvPr/>
          </p:nvCxnSpPr>
          <p:spPr>
            <a:xfrm flipV="1">
              <a:off x="12494" y="7253"/>
              <a:ext cx="3286" cy="39"/>
            </a:xfrm>
            <a:prstGeom prst="straightConnector1">
              <a:avLst/>
            </a:prstGeom>
            <a:ln w="38100"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9259570" y="474980"/>
            <a:ext cx="273367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1、通信双方数据结构的定义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2、共享内存的创建，一边读一边写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3、避免重复设计代码，对三部曲部分进行封装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4、找到共享内存首地址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5、完成写部分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6、后端的CGI程序设计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7、Makefile文件的编写，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8、把读到的数据进行显示到前端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9、用到ajax和json来显示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10、需要考虑采集端罢工的问题(待解决)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11、在前端模拟运行时，要执行./sim_catch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12、渲染界面，对前端的界面进行优化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9" name="直接箭头连接符 18"/>
          <p:cNvCxnSpPr>
            <a:stCxn id="41" idx="4"/>
            <a:endCxn id="40" idx="0"/>
          </p:cNvCxnSpPr>
          <p:nvPr/>
        </p:nvCxnSpPr>
        <p:spPr>
          <a:xfrm>
            <a:off x="799465" y="2955290"/>
            <a:ext cx="311150" cy="30988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1062</Words>
  <Application>WPS 演示</Application>
  <PresentationFormat>宽屏</PresentationFormat>
  <Paragraphs>179</Paragraphs>
  <Slides>14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Calibri</vt:lpstr>
      <vt:lpstr>Calibri</vt:lpstr>
      <vt:lpstr>Gulim</vt:lpstr>
      <vt:lpstr>Malgun Gothic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123</cp:lastModifiedBy>
  <cp:revision>10</cp:revision>
  <dcterms:created xsi:type="dcterms:W3CDTF">2015-09-01T03:04:00Z</dcterms:created>
  <dcterms:modified xsi:type="dcterms:W3CDTF">2020-06-19T01:17:08Z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